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56" r:id="rId2"/>
    <p:sldId id="267" r:id="rId3"/>
    <p:sldId id="282" r:id="rId4"/>
    <p:sldId id="283" r:id="rId5"/>
    <p:sldId id="284" r:id="rId6"/>
    <p:sldId id="285" r:id="rId7"/>
    <p:sldId id="286" r:id="rId8"/>
    <p:sldId id="1100" r:id="rId9"/>
    <p:sldId id="289" r:id="rId10"/>
    <p:sldId id="257" r:id="rId11"/>
    <p:sldId id="258" r:id="rId12"/>
    <p:sldId id="259" r:id="rId13"/>
    <p:sldId id="261" r:id="rId14"/>
    <p:sldId id="260" r:id="rId15"/>
    <p:sldId id="262" r:id="rId16"/>
    <p:sldId id="291" r:id="rId17"/>
    <p:sldId id="292" r:id="rId18"/>
    <p:sldId id="293" r:id="rId19"/>
    <p:sldId id="263" r:id="rId20"/>
    <p:sldId id="264" r:id="rId21"/>
    <p:sldId id="265" r:id="rId22"/>
    <p:sldId id="266" r:id="rId23"/>
    <p:sldId id="1099"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11C3B"/>
    <a:srgbClr val="7C878E"/>
    <a:srgbClr val="666F76"/>
    <a:srgbClr val="333F48"/>
    <a:srgbClr val="F3F3F4"/>
    <a:srgbClr val="BDC2C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780" autoAdjust="0"/>
    <p:restoredTop sz="94660"/>
  </p:normalViewPr>
  <p:slideViewPr>
    <p:cSldViewPr snapToGrid="0">
      <p:cViewPr varScale="1">
        <p:scale>
          <a:sx n="135" d="100"/>
          <a:sy n="135" d="100"/>
        </p:scale>
        <p:origin x="1024" y="176"/>
      </p:cViewPr>
      <p:guideLst/>
    </p:cSldViewPr>
  </p:slideViewPr>
  <p:notesTextViewPr>
    <p:cViewPr>
      <p:scale>
        <a:sx n="1" d="1"/>
        <a:sy n="1" d="1"/>
      </p:scale>
      <p:origin x="0" y="0"/>
    </p:cViewPr>
  </p:notesTextViewPr>
  <p:sorterViewPr>
    <p:cViewPr varScale="1">
      <p:scale>
        <a:sx n="1" d="1"/>
        <a:sy n="1" d="1"/>
      </p:scale>
      <p:origin x="0" y="0"/>
    </p:cViewPr>
  </p:sorterViewPr>
  <p:notesViewPr>
    <p:cSldViewPr snapToGrid="0">
      <p:cViewPr varScale="1">
        <p:scale>
          <a:sx n="61" d="100"/>
          <a:sy n="61" d="100"/>
        </p:scale>
        <p:origin x="3029" y="3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B0ED0C1-A3B2-1332-DB0D-1DA9D432199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73F77FCD-F5DA-4752-D8C7-0A0852A7FB8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E0C76C7-29C1-4143-898B-F366DAB931EE}" type="datetimeFigureOut">
              <a:rPr lang="en-US" smtClean="0"/>
              <a:t>6/22/23</a:t>
            </a:fld>
            <a:endParaRPr lang="en-US"/>
          </a:p>
        </p:txBody>
      </p:sp>
      <p:sp>
        <p:nvSpPr>
          <p:cNvPr id="4" name="Footer Placeholder 3">
            <a:extLst>
              <a:ext uri="{FF2B5EF4-FFF2-40B4-BE49-F238E27FC236}">
                <a16:creationId xmlns:a16="http://schemas.microsoft.com/office/drawing/2014/main" id="{D8802E10-C53A-A512-E268-B1E99F1F52A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D618000C-660E-DD83-9ACD-F1F7E2597FA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7C2CEF6-AD8E-4B60-89CE-1C2460EB5C52}" type="slidenum">
              <a:rPr lang="en-US" smtClean="0"/>
              <a:t>‹#›</a:t>
            </a:fld>
            <a:endParaRPr lang="en-US"/>
          </a:p>
        </p:txBody>
      </p:sp>
    </p:spTree>
    <p:extLst>
      <p:ext uri="{BB962C8B-B14F-4D97-AF65-F5344CB8AC3E}">
        <p14:creationId xmlns:p14="http://schemas.microsoft.com/office/powerpoint/2010/main" val="11021061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BC8FDE-5201-4EA8-8BB7-E51D5045C86D}" type="datetimeFigureOut">
              <a:rPr lang="en-US" smtClean="0"/>
              <a:t>6/22/23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B1D82F-9A4F-40F5-B50B-F57EB945A521}" type="slidenum">
              <a:rPr lang="en-US" smtClean="0"/>
              <a:t>‹#›</a:t>
            </a:fld>
            <a:endParaRPr lang="en-US"/>
          </a:p>
        </p:txBody>
      </p:sp>
    </p:spTree>
    <p:extLst>
      <p:ext uri="{BB962C8B-B14F-4D97-AF65-F5344CB8AC3E}">
        <p14:creationId xmlns:p14="http://schemas.microsoft.com/office/powerpoint/2010/main" val="5723073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28FEB08-8FFB-45A8-BD60-C4F01CF2EC67}" type="slidenum">
              <a:rPr lang="en-US" smtClean="0"/>
              <a:t>23</a:t>
            </a:fld>
            <a:endParaRPr lang="en-US"/>
          </a:p>
        </p:txBody>
      </p:sp>
    </p:spTree>
    <p:extLst>
      <p:ext uri="{BB962C8B-B14F-4D97-AF65-F5344CB8AC3E}">
        <p14:creationId xmlns:p14="http://schemas.microsoft.com/office/powerpoint/2010/main" val="207353286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1">
    <p:bg>
      <p:bgPr>
        <a:solidFill>
          <a:schemeClr val="accent1"/>
        </a:solidFill>
        <a:effectLst/>
      </p:bgPr>
    </p:bg>
    <p:spTree>
      <p:nvGrpSpPr>
        <p:cNvPr id="1" name=""/>
        <p:cNvGrpSpPr/>
        <p:nvPr/>
      </p:nvGrpSpPr>
      <p:grpSpPr>
        <a:xfrm>
          <a:off x="0" y="0"/>
          <a:ext cx="0" cy="0"/>
          <a:chOff x="0" y="0"/>
          <a:chExt cx="0" cy="0"/>
        </a:xfrm>
      </p:grpSpPr>
      <p:sp>
        <p:nvSpPr>
          <p:cNvPr id="15" name="Text Placeholder 14">
            <a:extLst>
              <a:ext uri="{FF2B5EF4-FFF2-40B4-BE49-F238E27FC236}">
                <a16:creationId xmlns:a16="http://schemas.microsoft.com/office/drawing/2014/main" id="{0FA482AE-3003-EFC1-2405-7BC85D8467D2}"/>
              </a:ext>
            </a:extLst>
          </p:cNvPr>
          <p:cNvSpPr>
            <a:spLocks noGrp="1"/>
          </p:cNvSpPr>
          <p:nvPr>
            <p:ph type="body" sz="quarter" idx="10" hasCustomPrompt="1"/>
          </p:nvPr>
        </p:nvSpPr>
        <p:spPr>
          <a:xfrm>
            <a:off x="1527048" y="5879592"/>
            <a:ext cx="9144000" cy="320040"/>
          </a:xfrm>
        </p:spPr>
        <p:txBody>
          <a:bodyPr anchor="b" anchorCtr="0">
            <a:noAutofit/>
          </a:bodyPr>
          <a:lstStyle>
            <a:lvl1pPr marL="0" indent="0" algn="ctr">
              <a:lnSpc>
                <a:spcPts val="1200"/>
              </a:lnSpc>
              <a:buNone/>
              <a:defRPr sz="1000" cap="all" spc="50" baseline="0">
                <a:solidFill>
                  <a:schemeClr val="bg1"/>
                </a:solidFill>
              </a:defRPr>
            </a:lvl1pPr>
            <a:lvl2pPr marL="201168" indent="0">
              <a:buNone/>
              <a:defRPr/>
            </a:lvl2pPr>
            <a:lvl3pPr marL="402336" indent="0">
              <a:buNone/>
              <a:defRPr/>
            </a:lvl3pPr>
            <a:lvl4pPr marL="603504" indent="0">
              <a:buNone/>
              <a:defRPr/>
            </a:lvl4pPr>
            <a:lvl5pPr marL="804672" indent="0">
              <a:buNone/>
              <a:defRPr/>
            </a:lvl5pPr>
          </a:lstStyle>
          <a:p>
            <a:pPr lvl="0"/>
            <a:r>
              <a:rPr lang="en-US" dirty="0"/>
              <a:t>Click to Add Meta Information</a:t>
            </a:r>
          </a:p>
        </p:txBody>
      </p:sp>
      <p:sp>
        <p:nvSpPr>
          <p:cNvPr id="2" name="Title 1">
            <a:extLst>
              <a:ext uri="{FF2B5EF4-FFF2-40B4-BE49-F238E27FC236}">
                <a16:creationId xmlns:a16="http://schemas.microsoft.com/office/drawing/2014/main" id="{E5458EA9-7085-8EC4-68DC-FFC569F0978C}"/>
              </a:ext>
            </a:extLst>
          </p:cNvPr>
          <p:cNvSpPr>
            <a:spLocks noGrp="1"/>
          </p:cNvSpPr>
          <p:nvPr>
            <p:ph type="ctrTitle" hasCustomPrompt="1"/>
          </p:nvPr>
        </p:nvSpPr>
        <p:spPr>
          <a:xfrm>
            <a:off x="1524000" y="2861043"/>
            <a:ext cx="9144000" cy="1005840"/>
          </a:xfrm>
          <a:noFill/>
        </p:spPr>
        <p:txBody>
          <a:bodyPr wrap="square" anchor="b">
            <a:noAutofit/>
          </a:bodyPr>
          <a:lstStyle>
            <a:lvl1pPr algn="ctr">
              <a:lnSpc>
                <a:spcPts val="4320"/>
              </a:lnSpc>
              <a:defRPr sz="3600">
                <a:solidFill>
                  <a:schemeClr val="bg1"/>
                </a:solidFill>
              </a:defRPr>
            </a:lvl1pPr>
          </a:lstStyle>
          <a:p>
            <a:r>
              <a:rPr lang="en-US" dirty="0"/>
              <a:t>Click to add Presentation Title</a:t>
            </a:r>
          </a:p>
        </p:txBody>
      </p:sp>
      <p:sp>
        <p:nvSpPr>
          <p:cNvPr id="3" name="Subtitle 2">
            <a:extLst>
              <a:ext uri="{FF2B5EF4-FFF2-40B4-BE49-F238E27FC236}">
                <a16:creationId xmlns:a16="http://schemas.microsoft.com/office/drawing/2014/main" id="{A8C191BF-5C18-3897-B019-09371DF0C556}"/>
              </a:ext>
            </a:extLst>
          </p:cNvPr>
          <p:cNvSpPr>
            <a:spLocks noGrp="1"/>
          </p:cNvSpPr>
          <p:nvPr>
            <p:ph type="subTitle" idx="1" hasCustomPrompt="1"/>
          </p:nvPr>
        </p:nvSpPr>
        <p:spPr>
          <a:xfrm>
            <a:off x="1524000" y="4052741"/>
            <a:ext cx="9144000" cy="502920"/>
          </a:xfrm>
        </p:spPr>
        <p:txBody>
          <a:bodyPr>
            <a:noAutofit/>
          </a:bodyPr>
          <a:lstStyle>
            <a:lvl1pPr marL="0" indent="0" algn="ctr">
              <a:lnSpc>
                <a:spcPct val="100000"/>
              </a:lnSpc>
              <a:buNone/>
              <a:defRPr sz="1400" kern="1200" cap="all" spc="100" baseline="0">
                <a:solidFill>
                  <a:schemeClr val="bg1"/>
                </a:solidFill>
                <a:latin typeface="Franklin Gothic Demi" panose="020B07030201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Presentation subtitle</a:t>
            </a:r>
          </a:p>
        </p:txBody>
      </p:sp>
      <p:pic>
        <p:nvPicPr>
          <p:cNvPr id="11" name="Picture 10">
            <a:extLst>
              <a:ext uri="{FF2B5EF4-FFF2-40B4-BE49-F238E27FC236}">
                <a16:creationId xmlns:a16="http://schemas.microsoft.com/office/drawing/2014/main" id="{4E2A48F3-40F6-F75B-B2EB-D209BBEEEA5D}"/>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4493168" y="1305412"/>
            <a:ext cx="3205665" cy="1112969"/>
          </a:xfrm>
          <a:prstGeom prst="rect">
            <a:avLst/>
          </a:prstGeom>
        </p:spPr>
      </p:pic>
    </p:spTree>
    <p:extLst>
      <p:ext uri="{BB962C8B-B14F-4D97-AF65-F5344CB8AC3E}">
        <p14:creationId xmlns:p14="http://schemas.microsoft.com/office/powerpoint/2010/main" val="24946261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ull Width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6CC65-9BC7-9333-4AA3-B5A49B8D7AA4}"/>
              </a:ext>
            </a:extLst>
          </p:cNvPr>
          <p:cNvSpPr>
            <a:spLocks noGrp="1"/>
          </p:cNvSpPr>
          <p:nvPr>
            <p:ph type="title" hasCustomPrompt="1"/>
          </p:nvPr>
        </p:nvSpPr>
        <p:spPr>
          <a:xfrm>
            <a:off x="822960" y="822960"/>
            <a:ext cx="2671180" cy="692497"/>
          </a:xfrm>
        </p:spPr>
        <p:txBody>
          <a:bodyPr/>
          <a:lstStyle>
            <a:lvl1pPr>
              <a:defRPr/>
            </a:lvl1pPr>
          </a:lstStyle>
          <a:p>
            <a:r>
              <a:rPr lang="en-US" dirty="0"/>
              <a:t>Click to add Title</a:t>
            </a:r>
          </a:p>
        </p:txBody>
      </p:sp>
      <p:sp>
        <p:nvSpPr>
          <p:cNvPr id="4" name="Text Placeholder 3">
            <a:extLst>
              <a:ext uri="{FF2B5EF4-FFF2-40B4-BE49-F238E27FC236}">
                <a16:creationId xmlns:a16="http://schemas.microsoft.com/office/drawing/2014/main" id="{5BDA7F74-C68A-B336-6FA8-8D39F6163C0B}"/>
              </a:ext>
            </a:extLst>
          </p:cNvPr>
          <p:cNvSpPr>
            <a:spLocks noGrp="1"/>
          </p:cNvSpPr>
          <p:nvPr>
            <p:ph type="body" sz="quarter" idx="10" hasCustomPrompt="1"/>
          </p:nvPr>
        </p:nvSpPr>
        <p:spPr>
          <a:xfrm>
            <a:off x="822325" y="2624328"/>
            <a:ext cx="10543032" cy="315468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85755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Full Width 2-Column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96743-223D-6D31-1ECD-E3351D4F73F3}"/>
              </a:ext>
            </a:extLst>
          </p:cNvPr>
          <p:cNvSpPr>
            <a:spLocks noGrp="1"/>
          </p:cNvSpPr>
          <p:nvPr>
            <p:ph type="title" hasCustomPrompt="1"/>
          </p:nvPr>
        </p:nvSpPr>
        <p:spPr/>
        <p:txBody>
          <a:bodyPr/>
          <a:lstStyle>
            <a:lvl1pPr>
              <a:defRPr/>
            </a:lvl1pPr>
          </a:lstStyle>
          <a:p>
            <a:r>
              <a:rPr lang="en-US" dirty="0"/>
              <a:t>Click to add Title</a:t>
            </a:r>
          </a:p>
        </p:txBody>
      </p:sp>
      <p:sp>
        <p:nvSpPr>
          <p:cNvPr id="6" name="Text Placeholder 5">
            <a:extLst>
              <a:ext uri="{FF2B5EF4-FFF2-40B4-BE49-F238E27FC236}">
                <a16:creationId xmlns:a16="http://schemas.microsoft.com/office/drawing/2014/main" id="{2CBE641B-6C0B-B78E-909B-C1AB26438A22}"/>
              </a:ext>
            </a:extLst>
          </p:cNvPr>
          <p:cNvSpPr>
            <a:spLocks noGrp="1"/>
          </p:cNvSpPr>
          <p:nvPr>
            <p:ph type="body" sz="quarter" idx="10" hasCustomPrompt="1"/>
          </p:nvPr>
        </p:nvSpPr>
        <p:spPr>
          <a:xfrm>
            <a:off x="822323" y="2628375"/>
            <a:ext cx="10543032" cy="3154680"/>
          </a:xfrm>
        </p:spPr>
        <p:txBody>
          <a:bodyPr numCol="2" spcCol="228600"/>
          <a:lstStyle>
            <a:lvl1pPr marL="0" indent="0">
              <a:buNone/>
              <a:defRPr/>
            </a:lvl1pPr>
            <a:lvl2pPr marL="201168" indent="0">
              <a:buNone/>
              <a:defRPr/>
            </a:lvl2pPr>
            <a:lvl3pPr marL="402336" indent="0">
              <a:buNone/>
              <a:defRPr/>
            </a:lvl3pPr>
            <a:lvl4pPr marL="603504" indent="0">
              <a:buNone/>
              <a:defRPr/>
            </a:lvl4pPr>
            <a:lvl5pPr marL="804672" indent="0">
              <a:buNone/>
              <a:defRPr/>
            </a:lvl5pPr>
          </a:lstStyle>
          <a:p>
            <a:pPr marL="0" marR="0" lvl="0" indent="0" algn="l" defTabSz="914400" rtl="0" eaLnBrk="1" fontAlgn="auto" latinLnBrk="0" hangingPunct="1">
              <a:lnSpc>
                <a:spcPts val="3000"/>
              </a:lnSpc>
              <a:spcBef>
                <a:spcPts val="0"/>
              </a:spcBef>
              <a:spcAft>
                <a:spcPts val="0"/>
              </a:spcAft>
              <a:buClrTx/>
              <a:buSzTx/>
              <a:buFont typeface="Arial" panose="020B0604020202020204" pitchFamily="34" charset="0"/>
              <a:buNone/>
              <a:tabLst/>
              <a:defRPr/>
            </a:pPr>
            <a:r>
              <a:rPr lang="en-US" dirty="0"/>
              <a:t>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a:t>
            </a:r>
          </a:p>
        </p:txBody>
      </p:sp>
    </p:spTree>
    <p:extLst>
      <p:ext uri="{BB962C8B-B14F-4D97-AF65-F5344CB8AC3E}">
        <p14:creationId xmlns:p14="http://schemas.microsoft.com/office/powerpoint/2010/main" val="4182710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Image &amp;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69E645-CBCB-7FAB-53B2-4E8DDFCAFE69}"/>
              </a:ext>
            </a:extLst>
          </p:cNvPr>
          <p:cNvSpPr>
            <a:spLocks noGrp="1"/>
          </p:cNvSpPr>
          <p:nvPr>
            <p:ph type="title" hasCustomPrompt="1"/>
          </p:nvPr>
        </p:nvSpPr>
        <p:spPr>
          <a:xfrm>
            <a:off x="5221224" y="822960"/>
            <a:ext cx="2671180" cy="692497"/>
          </a:xfrm>
        </p:spPr>
        <p:txBody>
          <a:bodyPr/>
          <a:lstStyle>
            <a:lvl1pPr>
              <a:defRPr/>
            </a:lvl1pPr>
          </a:lstStyle>
          <a:p>
            <a:r>
              <a:rPr lang="en-US" dirty="0"/>
              <a:t>Click to add Title</a:t>
            </a:r>
          </a:p>
        </p:txBody>
      </p:sp>
      <p:sp>
        <p:nvSpPr>
          <p:cNvPr id="8" name="Picture Placeholder 7">
            <a:extLst>
              <a:ext uri="{FF2B5EF4-FFF2-40B4-BE49-F238E27FC236}">
                <a16:creationId xmlns:a16="http://schemas.microsoft.com/office/drawing/2014/main" id="{38C498AC-4B0B-0C5D-BB03-061701DB7A5F}"/>
              </a:ext>
            </a:extLst>
          </p:cNvPr>
          <p:cNvSpPr>
            <a:spLocks noGrp="1"/>
          </p:cNvSpPr>
          <p:nvPr>
            <p:ph type="pic" sz="quarter" idx="11" hasCustomPrompt="1"/>
          </p:nvPr>
        </p:nvSpPr>
        <p:spPr>
          <a:xfrm>
            <a:off x="0" y="0"/>
            <a:ext cx="4773168" cy="6858000"/>
          </a:xfrm>
        </p:spPr>
        <p:txBody>
          <a:bodyPr tIns="2286000">
            <a:noAutofit/>
          </a:bodyPr>
          <a:lstStyle>
            <a:lvl1pPr marL="0" indent="0" algn="ctr">
              <a:buNone/>
              <a:defRPr sz="1400"/>
            </a:lvl1pPr>
          </a:lstStyle>
          <a:p>
            <a:r>
              <a:rPr lang="en-US" dirty="0"/>
              <a:t>Click icon to add image</a:t>
            </a:r>
          </a:p>
        </p:txBody>
      </p:sp>
      <p:sp>
        <p:nvSpPr>
          <p:cNvPr id="9" name="TextBox 8">
            <a:extLst>
              <a:ext uri="{FF2B5EF4-FFF2-40B4-BE49-F238E27FC236}">
                <a16:creationId xmlns:a16="http://schemas.microsoft.com/office/drawing/2014/main" id="{4DE602C5-4BD6-715A-957D-4E7C28E7DA59}"/>
              </a:ext>
            </a:extLst>
          </p:cNvPr>
          <p:cNvSpPr txBox="1"/>
          <p:nvPr userDrawn="1"/>
        </p:nvSpPr>
        <p:spPr>
          <a:xfrm>
            <a:off x="11204675" y="6447210"/>
            <a:ext cx="161903" cy="153888"/>
          </a:xfrm>
          <a:prstGeom prst="rect">
            <a:avLst/>
          </a:prstGeom>
          <a:noFill/>
        </p:spPr>
        <p:txBody>
          <a:bodyPr wrap="none" lIns="0" tIns="0" rIns="0" bIns="0" rtlCol="0" anchor="b" anchorCtr="0">
            <a:spAutoFit/>
          </a:bodyPr>
          <a:lstStyle/>
          <a:p>
            <a:pPr algn="r"/>
            <a:r>
              <a:rPr lang="en-US" sz="1000" cap="all" baseline="0" dirty="0">
                <a:solidFill>
                  <a:schemeClr val="tx1"/>
                </a:solidFill>
                <a:latin typeface="Franklin Gothic Book" panose="020B0503020102020204" pitchFamily="34" charset="0"/>
              </a:rPr>
              <a:t> </a:t>
            </a:r>
            <a:fld id="{F24233C8-A479-4DB9-B13C-F1CEA5373718}" type="slidenum">
              <a:rPr lang="en-US" sz="1000" cap="all" baseline="0" smtClean="0">
                <a:solidFill>
                  <a:schemeClr val="tx1"/>
                </a:solidFill>
                <a:latin typeface="Franklin Gothic Book" panose="020B0503020102020204" pitchFamily="34" charset="0"/>
              </a:rPr>
              <a:t>‹#›</a:t>
            </a:fld>
            <a:endParaRPr lang="en-US" sz="1000" cap="all" baseline="0" dirty="0">
              <a:solidFill>
                <a:schemeClr val="tx1"/>
              </a:solidFill>
              <a:latin typeface="Franklin Gothic Book" panose="020B0503020102020204" pitchFamily="34" charset="0"/>
            </a:endParaRPr>
          </a:p>
        </p:txBody>
      </p:sp>
      <p:cxnSp>
        <p:nvCxnSpPr>
          <p:cNvPr id="10" name="Straight Connector 9">
            <a:extLst>
              <a:ext uri="{FF2B5EF4-FFF2-40B4-BE49-F238E27FC236}">
                <a16:creationId xmlns:a16="http://schemas.microsoft.com/office/drawing/2014/main" id="{9B352313-7330-E3DF-780F-14F47CEEA525}"/>
              </a:ext>
            </a:extLst>
          </p:cNvPr>
          <p:cNvCxnSpPr>
            <a:cxnSpLocks/>
          </p:cNvCxnSpPr>
          <p:nvPr userDrawn="1"/>
        </p:nvCxnSpPr>
        <p:spPr>
          <a:xfrm>
            <a:off x="10472928" y="6819900"/>
            <a:ext cx="1719072" cy="0"/>
          </a:xfrm>
          <a:prstGeom prst="line">
            <a:avLst/>
          </a:prstGeom>
          <a:ln w="762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11" name="Picture 10" descr="Logo, icon&#10;&#10;Description automatically generated">
            <a:extLst>
              <a:ext uri="{FF2B5EF4-FFF2-40B4-BE49-F238E27FC236}">
                <a16:creationId xmlns:a16="http://schemas.microsoft.com/office/drawing/2014/main" id="{D533D355-595B-8473-1FB5-7AE8EE2D592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516743" y="6459602"/>
            <a:ext cx="594360" cy="133054"/>
          </a:xfrm>
          <a:prstGeom prst="rect">
            <a:avLst/>
          </a:prstGeom>
        </p:spPr>
      </p:pic>
      <p:sp>
        <p:nvSpPr>
          <p:cNvPr id="3" name="Text Placeholder 3">
            <a:extLst>
              <a:ext uri="{FF2B5EF4-FFF2-40B4-BE49-F238E27FC236}">
                <a16:creationId xmlns:a16="http://schemas.microsoft.com/office/drawing/2014/main" id="{1437905C-EEB5-4D14-CD50-D7832B0CB350}"/>
              </a:ext>
            </a:extLst>
          </p:cNvPr>
          <p:cNvSpPr>
            <a:spLocks noGrp="1"/>
          </p:cNvSpPr>
          <p:nvPr>
            <p:ph type="body" sz="quarter" idx="12" hasCustomPrompt="1"/>
          </p:nvPr>
        </p:nvSpPr>
        <p:spPr>
          <a:xfrm>
            <a:off x="5221224" y="2624328"/>
            <a:ext cx="6153912" cy="3154680"/>
          </a:xfrm>
        </p:spPr>
        <p:txBody>
          <a:bodyPr>
            <a:noAutofit/>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3625807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Inline Image &amp;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69E645-CBCB-7FAB-53B2-4E8DDFCAFE69}"/>
              </a:ext>
            </a:extLst>
          </p:cNvPr>
          <p:cNvSpPr>
            <a:spLocks noGrp="1"/>
          </p:cNvSpPr>
          <p:nvPr>
            <p:ph type="title" hasCustomPrompt="1"/>
          </p:nvPr>
        </p:nvSpPr>
        <p:spPr>
          <a:xfrm>
            <a:off x="5221224" y="822960"/>
            <a:ext cx="2671180" cy="692497"/>
          </a:xfrm>
        </p:spPr>
        <p:txBody>
          <a:bodyPr/>
          <a:lstStyle>
            <a:lvl1pPr>
              <a:defRPr/>
            </a:lvl1pPr>
          </a:lstStyle>
          <a:p>
            <a:r>
              <a:rPr lang="en-US" dirty="0"/>
              <a:t>Click to add Title</a:t>
            </a:r>
          </a:p>
        </p:txBody>
      </p:sp>
      <p:sp>
        <p:nvSpPr>
          <p:cNvPr id="8" name="Picture Placeholder 7">
            <a:extLst>
              <a:ext uri="{FF2B5EF4-FFF2-40B4-BE49-F238E27FC236}">
                <a16:creationId xmlns:a16="http://schemas.microsoft.com/office/drawing/2014/main" id="{38C498AC-4B0B-0C5D-BB03-061701DB7A5F}"/>
              </a:ext>
            </a:extLst>
          </p:cNvPr>
          <p:cNvSpPr>
            <a:spLocks noGrp="1"/>
          </p:cNvSpPr>
          <p:nvPr>
            <p:ph type="pic" sz="quarter" idx="11" hasCustomPrompt="1"/>
          </p:nvPr>
        </p:nvSpPr>
        <p:spPr>
          <a:xfrm>
            <a:off x="822960" y="822960"/>
            <a:ext cx="3941064" cy="4654296"/>
          </a:xfrm>
        </p:spPr>
        <p:txBody>
          <a:bodyPr tIns="1280160">
            <a:noAutofit/>
          </a:bodyPr>
          <a:lstStyle>
            <a:lvl1pPr marL="0" indent="0" algn="ctr">
              <a:buNone/>
              <a:defRPr sz="1400"/>
            </a:lvl1pPr>
          </a:lstStyle>
          <a:p>
            <a:r>
              <a:rPr lang="en-US" dirty="0"/>
              <a:t>Click icon to add image</a:t>
            </a:r>
          </a:p>
        </p:txBody>
      </p:sp>
      <p:sp>
        <p:nvSpPr>
          <p:cNvPr id="13" name="Text Placeholder 5">
            <a:extLst>
              <a:ext uri="{FF2B5EF4-FFF2-40B4-BE49-F238E27FC236}">
                <a16:creationId xmlns:a16="http://schemas.microsoft.com/office/drawing/2014/main" id="{945E96FF-2FAB-A81E-31EE-22BB48C60849}"/>
              </a:ext>
            </a:extLst>
          </p:cNvPr>
          <p:cNvSpPr>
            <a:spLocks noGrp="1"/>
          </p:cNvSpPr>
          <p:nvPr>
            <p:ph type="body" sz="quarter" idx="13" hasCustomPrompt="1"/>
          </p:nvPr>
        </p:nvSpPr>
        <p:spPr>
          <a:xfrm>
            <a:off x="822960" y="5751576"/>
            <a:ext cx="3941064" cy="228600"/>
          </a:xfrm>
        </p:spPr>
        <p:txBody>
          <a:bodyPr>
            <a:normAutofit/>
          </a:bodyPr>
          <a:lstStyle>
            <a:lvl1pPr marL="0" indent="0">
              <a:lnSpc>
                <a:spcPts val="1440"/>
              </a:lnSpc>
              <a:buNone/>
              <a:defRPr sz="1200">
                <a:solidFill>
                  <a:schemeClr val="accent1"/>
                </a:solidFill>
              </a:defRPr>
            </a:lvl1pPr>
            <a:lvl2pPr marL="201168" indent="0">
              <a:buNone/>
              <a:defRPr/>
            </a:lvl2pPr>
            <a:lvl3pPr marL="402336" indent="0">
              <a:buNone/>
              <a:defRPr/>
            </a:lvl3pPr>
            <a:lvl4pPr marL="603504" indent="0">
              <a:buNone/>
              <a:defRPr/>
            </a:lvl4pPr>
            <a:lvl5pPr marL="804672" indent="0">
              <a:buNone/>
              <a:defRPr/>
            </a:lvl5pPr>
          </a:lstStyle>
          <a:p>
            <a:pPr lvl="0"/>
            <a:r>
              <a:rPr lang="en-US" dirty="0"/>
              <a:t>Click to add image caption.</a:t>
            </a:r>
          </a:p>
        </p:txBody>
      </p:sp>
      <p:sp>
        <p:nvSpPr>
          <p:cNvPr id="3" name="Text Placeholder 3">
            <a:extLst>
              <a:ext uri="{FF2B5EF4-FFF2-40B4-BE49-F238E27FC236}">
                <a16:creationId xmlns:a16="http://schemas.microsoft.com/office/drawing/2014/main" id="{760FA12F-4C7D-2F1E-3A40-8961BEE0CFF9}"/>
              </a:ext>
            </a:extLst>
          </p:cNvPr>
          <p:cNvSpPr>
            <a:spLocks noGrp="1"/>
          </p:cNvSpPr>
          <p:nvPr>
            <p:ph type="body" sz="quarter" idx="12" hasCustomPrompt="1"/>
          </p:nvPr>
        </p:nvSpPr>
        <p:spPr>
          <a:xfrm>
            <a:off x="5221224" y="2624328"/>
            <a:ext cx="6153912" cy="3154680"/>
          </a:xfrm>
        </p:spPr>
        <p:txBody>
          <a:bodyPr>
            <a:noAutofit/>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5957120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Full Width Im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55FA30-6E55-120F-C8A9-613A1F9A1AF8}"/>
              </a:ext>
            </a:extLst>
          </p:cNvPr>
          <p:cNvSpPr>
            <a:spLocks noGrp="1"/>
          </p:cNvSpPr>
          <p:nvPr>
            <p:ph type="title" hasCustomPrompt="1"/>
          </p:nvPr>
        </p:nvSpPr>
        <p:spPr>
          <a:xfrm>
            <a:off x="822960" y="822960"/>
            <a:ext cx="2671180" cy="692497"/>
          </a:xfrm>
        </p:spPr>
        <p:txBody>
          <a:bodyPr/>
          <a:lstStyle>
            <a:lvl1pPr>
              <a:defRPr/>
            </a:lvl1pPr>
          </a:lstStyle>
          <a:p>
            <a:r>
              <a:rPr lang="en-US" dirty="0"/>
              <a:t>Click to add Title</a:t>
            </a:r>
          </a:p>
        </p:txBody>
      </p:sp>
      <p:sp>
        <p:nvSpPr>
          <p:cNvPr id="4" name="Picture Placeholder 3">
            <a:extLst>
              <a:ext uri="{FF2B5EF4-FFF2-40B4-BE49-F238E27FC236}">
                <a16:creationId xmlns:a16="http://schemas.microsoft.com/office/drawing/2014/main" id="{B1DBACE7-4CB3-F4F6-D267-EF5ED0F17CF0}"/>
              </a:ext>
            </a:extLst>
          </p:cNvPr>
          <p:cNvSpPr>
            <a:spLocks noGrp="1"/>
          </p:cNvSpPr>
          <p:nvPr>
            <p:ph type="pic" sz="quarter" idx="10" hasCustomPrompt="1"/>
          </p:nvPr>
        </p:nvSpPr>
        <p:spPr>
          <a:xfrm>
            <a:off x="822960" y="2057400"/>
            <a:ext cx="10543032" cy="3511296"/>
          </a:xfrm>
        </p:spPr>
        <p:txBody>
          <a:bodyPr tIns="640080">
            <a:normAutofit/>
          </a:bodyPr>
          <a:lstStyle>
            <a:lvl1pPr marL="0" indent="0" algn="ctr">
              <a:buNone/>
              <a:defRPr sz="1400"/>
            </a:lvl1pPr>
          </a:lstStyle>
          <a:p>
            <a:r>
              <a:rPr lang="en-US" dirty="0"/>
              <a:t>Click icon to add image</a:t>
            </a:r>
          </a:p>
        </p:txBody>
      </p:sp>
      <p:sp>
        <p:nvSpPr>
          <p:cNvPr id="7" name="Text Placeholder 5">
            <a:extLst>
              <a:ext uri="{FF2B5EF4-FFF2-40B4-BE49-F238E27FC236}">
                <a16:creationId xmlns:a16="http://schemas.microsoft.com/office/drawing/2014/main" id="{26F48D5F-C61E-EE51-F4BC-9E2A91AEAED6}"/>
              </a:ext>
            </a:extLst>
          </p:cNvPr>
          <p:cNvSpPr>
            <a:spLocks noGrp="1"/>
          </p:cNvSpPr>
          <p:nvPr>
            <p:ph type="body" sz="quarter" idx="13" hasCustomPrompt="1"/>
          </p:nvPr>
        </p:nvSpPr>
        <p:spPr>
          <a:xfrm>
            <a:off x="822960" y="5751576"/>
            <a:ext cx="10543032" cy="228600"/>
          </a:xfrm>
        </p:spPr>
        <p:txBody>
          <a:bodyPr>
            <a:normAutofit/>
          </a:bodyPr>
          <a:lstStyle>
            <a:lvl1pPr marL="0" indent="0" algn="r">
              <a:lnSpc>
                <a:spcPts val="1440"/>
              </a:lnSpc>
              <a:buNone/>
              <a:defRPr sz="1200">
                <a:solidFill>
                  <a:schemeClr val="accent1"/>
                </a:solidFill>
              </a:defRPr>
            </a:lvl1pPr>
            <a:lvl2pPr marL="201168" indent="0">
              <a:buNone/>
              <a:defRPr/>
            </a:lvl2pPr>
            <a:lvl3pPr marL="402336" indent="0">
              <a:buNone/>
              <a:defRPr/>
            </a:lvl3pPr>
            <a:lvl4pPr marL="603504" indent="0">
              <a:buNone/>
              <a:defRPr/>
            </a:lvl4pPr>
            <a:lvl5pPr marL="804672" indent="0">
              <a:buNone/>
              <a:defRPr/>
            </a:lvl5pPr>
          </a:lstStyle>
          <a:p>
            <a:pPr lvl="0"/>
            <a:r>
              <a:rPr lang="en-US" dirty="0"/>
              <a:t>Click to add image caption.</a:t>
            </a:r>
          </a:p>
        </p:txBody>
      </p:sp>
      <p:sp>
        <p:nvSpPr>
          <p:cNvPr id="8" name="TextBox 7">
            <a:extLst>
              <a:ext uri="{FF2B5EF4-FFF2-40B4-BE49-F238E27FC236}">
                <a16:creationId xmlns:a16="http://schemas.microsoft.com/office/drawing/2014/main" id="{5E4F0C0B-6EDA-31FD-508F-7EEA2E16CB10}"/>
              </a:ext>
            </a:extLst>
          </p:cNvPr>
          <p:cNvSpPr txBox="1"/>
          <p:nvPr userDrawn="1"/>
        </p:nvSpPr>
        <p:spPr>
          <a:xfrm>
            <a:off x="7894320" y="254000"/>
            <a:ext cx="2603854" cy="833120"/>
          </a:xfrm>
          <a:prstGeom prst="rect">
            <a:avLst/>
          </a:prstGeom>
          <a:noFill/>
        </p:spPr>
        <p:txBody>
          <a:bodyPr wrap="square" lIns="0" tIns="0" rIns="0" bIns="0" rtlCol="0">
            <a:noAutofit/>
          </a:bodyPr>
          <a:lstStyle/>
          <a:p>
            <a:pPr algn="l">
              <a:lnSpc>
                <a:spcPts val="2200"/>
              </a:lnSpc>
            </a:pPr>
            <a:endParaRPr lang="en-US" sz="1400" dirty="0" err="1">
              <a:latin typeface="Franklin Gothic Book" panose="020B0503020102020204" pitchFamily="34" charset="0"/>
            </a:endParaRPr>
          </a:p>
        </p:txBody>
      </p:sp>
    </p:spTree>
    <p:extLst>
      <p:ext uri="{BB962C8B-B14F-4D97-AF65-F5344CB8AC3E}">
        <p14:creationId xmlns:p14="http://schemas.microsoft.com/office/powerpoint/2010/main" val="7235928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Left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F9A20-6B96-8506-CE5F-3D7835297084}"/>
              </a:ext>
            </a:extLst>
          </p:cNvPr>
          <p:cNvSpPr>
            <a:spLocks noGrp="1"/>
          </p:cNvSpPr>
          <p:nvPr>
            <p:ph type="title" hasCustomPrompt="1"/>
          </p:nvPr>
        </p:nvSpPr>
        <p:spPr>
          <a:xfrm>
            <a:off x="822960" y="822960"/>
            <a:ext cx="2671180" cy="692497"/>
          </a:xfrm>
        </p:spPr>
        <p:txBody>
          <a:bodyPr/>
          <a:lstStyle>
            <a:lvl1pPr>
              <a:defRPr/>
            </a:lvl1pPr>
          </a:lstStyle>
          <a:p>
            <a:r>
              <a:rPr lang="en-US" dirty="0"/>
              <a:t>Click to add Title</a:t>
            </a:r>
          </a:p>
        </p:txBody>
      </p:sp>
      <p:sp>
        <p:nvSpPr>
          <p:cNvPr id="4" name="Text Placeholder 3">
            <a:extLst>
              <a:ext uri="{FF2B5EF4-FFF2-40B4-BE49-F238E27FC236}">
                <a16:creationId xmlns:a16="http://schemas.microsoft.com/office/drawing/2014/main" id="{CFFC4B77-2C7B-D543-C006-C2820E4B1A9B}"/>
              </a:ext>
            </a:extLst>
          </p:cNvPr>
          <p:cNvSpPr>
            <a:spLocks noGrp="1"/>
          </p:cNvSpPr>
          <p:nvPr>
            <p:ph type="body" sz="quarter" idx="12" hasCustomPrompt="1"/>
          </p:nvPr>
        </p:nvSpPr>
        <p:spPr>
          <a:xfrm>
            <a:off x="822960" y="1975104"/>
            <a:ext cx="3941064" cy="2999232"/>
          </a:xfrm>
        </p:spPr>
        <p:txBody>
          <a:bodyPr>
            <a:noAutofit/>
          </a:bodyPr>
          <a:lstStyle>
            <a:lvl1pPr marL="146304" indent="-146304">
              <a:lnSpc>
                <a:spcPts val="2200"/>
              </a:lnSpc>
              <a:defRPr sz="1400"/>
            </a:lvl1pPr>
            <a:lvl2pPr marL="292608">
              <a:lnSpc>
                <a:spcPts val="2200"/>
              </a:lnSpc>
              <a:defRPr sz="1400"/>
            </a:lvl2pPr>
            <a:lvl3pPr marL="438912">
              <a:lnSpc>
                <a:spcPts val="2200"/>
              </a:lnSpc>
              <a:defRPr sz="1400"/>
            </a:lvl3pPr>
            <a:lvl4pPr>
              <a:lnSpc>
                <a:spcPts val="2200"/>
              </a:lnSpc>
              <a:defRPr sz="1400"/>
            </a:lvl4pPr>
            <a:lvl5pPr>
              <a:lnSpc>
                <a:spcPts val="2200"/>
              </a:lnSpc>
              <a:defRPr sz="1400"/>
            </a:lvl5pPr>
          </a:lstStyle>
          <a:p>
            <a:pPr lvl="0"/>
            <a:r>
              <a:rPr lang="en-US" dirty="0"/>
              <a:t>Click to add text</a:t>
            </a:r>
          </a:p>
          <a:p>
            <a:pPr lvl="1"/>
            <a:r>
              <a:rPr lang="en-US" dirty="0"/>
              <a:t>Second level</a:t>
            </a:r>
          </a:p>
          <a:p>
            <a:pPr lvl="2"/>
            <a:r>
              <a:rPr lang="en-US" dirty="0"/>
              <a:t>Third level</a:t>
            </a:r>
          </a:p>
        </p:txBody>
      </p:sp>
    </p:spTree>
    <p:extLst>
      <p:ext uri="{BB962C8B-B14F-4D97-AF65-F5344CB8AC3E}">
        <p14:creationId xmlns:p14="http://schemas.microsoft.com/office/powerpoint/2010/main" val="41171094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am">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B52E0-133E-43D6-7DAF-0EE432271C84}"/>
              </a:ext>
            </a:extLst>
          </p:cNvPr>
          <p:cNvSpPr>
            <a:spLocks noGrp="1"/>
          </p:cNvSpPr>
          <p:nvPr>
            <p:ph type="title" hasCustomPrompt="1"/>
          </p:nvPr>
        </p:nvSpPr>
        <p:spPr>
          <a:xfrm>
            <a:off x="822960" y="822960"/>
            <a:ext cx="2671180" cy="692497"/>
          </a:xfrm>
        </p:spPr>
        <p:txBody>
          <a:bodyPr/>
          <a:lstStyle>
            <a:lvl1pPr>
              <a:defRPr/>
            </a:lvl1pPr>
          </a:lstStyle>
          <a:p>
            <a:r>
              <a:rPr lang="en-US" dirty="0"/>
              <a:t>Click to add Title</a:t>
            </a:r>
          </a:p>
        </p:txBody>
      </p:sp>
      <p:sp>
        <p:nvSpPr>
          <p:cNvPr id="6" name="Picture Placeholder 5">
            <a:extLst>
              <a:ext uri="{FF2B5EF4-FFF2-40B4-BE49-F238E27FC236}">
                <a16:creationId xmlns:a16="http://schemas.microsoft.com/office/drawing/2014/main" id="{7BBEEBC4-CC47-A884-CFDD-1371DEF4346F}"/>
              </a:ext>
            </a:extLst>
          </p:cNvPr>
          <p:cNvSpPr>
            <a:spLocks noGrp="1" noChangeAspect="1"/>
          </p:cNvSpPr>
          <p:nvPr>
            <p:ph type="pic" sz="quarter" idx="10" hasCustomPrompt="1"/>
          </p:nvPr>
        </p:nvSpPr>
        <p:spPr>
          <a:xfrm>
            <a:off x="822324" y="1801367"/>
            <a:ext cx="2123578" cy="2121408"/>
          </a:xfrm>
        </p:spPr>
        <p:txBody>
          <a:bodyPr tIns="182880">
            <a:normAutofit/>
          </a:bodyPr>
          <a:lstStyle>
            <a:lvl1pPr marL="0" indent="0" algn="ctr">
              <a:lnSpc>
                <a:spcPct val="100000"/>
              </a:lnSpc>
              <a:buNone/>
              <a:defRPr sz="1100"/>
            </a:lvl1pPr>
          </a:lstStyle>
          <a:p>
            <a:r>
              <a:rPr lang="en-US" dirty="0"/>
              <a:t>Click icon to add image</a:t>
            </a:r>
          </a:p>
        </p:txBody>
      </p:sp>
      <p:sp>
        <p:nvSpPr>
          <p:cNvPr id="8" name="Text Placeholder 7">
            <a:extLst>
              <a:ext uri="{FF2B5EF4-FFF2-40B4-BE49-F238E27FC236}">
                <a16:creationId xmlns:a16="http://schemas.microsoft.com/office/drawing/2014/main" id="{D9C47FC8-46FC-D30D-AB14-A8E8C119CEA0}"/>
              </a:ext>
            </a:extLst>
          </p:cNvPr>
          <p:cNvSpPr>
            <a:spLocks noGrp="1"/>
          </p:cNvSpPr>
          <p:nvPr>
            <p:ph type="body" sz="quarter" idx="11" hasCustomPrompt="1"/>
          </p:nvPr>
        </p:nvSpPr>
        <p:spPr>
          <a:xfrm>
            <a:off x="822325" y="3988476"/>
            <a:ext cx="1554480" cy="164592"/>
          </a:xfrm>
        </p:spPr>
        <p:txBody>
          <a:bodyPr>
            <a:noAutofit/>
          </a:bodyPr>
          <a:lstStyle>
            <a:lvl1pPr marL="0" indent="0">
              <a:lnSpc>
                <a:spcPts val="1200"/>
              </a:lnSpc>
              <a:buNone/>
              <a:defRPr sz="1000"/>
            </a:lvl1pPr>
            <a:lvl2pPr marL="201168" indent="0">
              <a:buNone/>
              <a:defRPr/>
            </a:lvl2pPr>
            <a:lvl3pPr marL="402336" indent="0">
              <a:buNone/>
              <a:defRPr/>
            </a:lvl3pPr>
            <a:lvl4pPr marL="603504" indent="0">
              <a:buNone/>
              <a:defRPr/>
            </a:lvl4pPr>
            <a:lvl5pPr marL="804672" indent="0">
              <a:buNone/>
              <a:defRPr/>
            </a:lvl5pPr>
          </a:lstStyle>
          <a:p>
            <a:pPr lvl="0"/>
            <a:r>
              <a:rPr lang="en-US" dirty="0"/>
              <a:t>Click to add Name</a:t>
            </a:r>
          </a:p>
        </p:txBody>
      </p:sp>
      <p:sp>
        <p:nvSpPr>
          <p:cNvPr id="9" name="Text Placeholder 7">
            <a:extLst>
              <a:ext uri="{FF2B5EF4-FFF2-40B4-BE49-F238E27FC236}">
                <a16:creationId xmlns:a16="http://schemas.microsoft.com/office/drawing/2014/main" id="{23CEB38C-365C-39CD-3901-B1283C6AA2D0}"/>
              </a:ext>
            </a:extLst>
          </p:cNvPr>
          <p:cNvSpPr>
            <a:spLocks noGrp="1"/>
          </p:cNvSpPr>
          <p:nvPr>
            <p:ph type="body" sz="quarter" idx="12" hasCustomPrompt="1"/>
          </p:nvPr>
        </p:nvSpPr>
        <p:spPr>
          <a:xfrm>
            <a:off x="822325" y="4142941"/>
            <a:ext cx="1554480" cy="164592"/>
          </a:xfrm>
        </p:spPr>
        <p:txBody>
          <a:bodyPr>
            <a:noAutofit/>
          </a:bodyPr>
          <a:lstStyle>
            <a:lvl1pPr marL="0" indent="0">
              <a:lnSpc>
                <a:spcPts val="1200"/>
              </a:lnSpc>
              <a:buNone/>
              <a:defRPr sz="1000">
                <a:solidFill>
                  <a:schemeClr val="accent1"/>
                </a:solidFill>
              </a:defRPr>
            </a:lvl1pPr>
            <a:lvl2pPr marL="201168" indent="0">
              <a:buNone/>
              <a:defRPr/>
            </a:lvl2pPr>
            <a:lvl3pPr marL="402336" indent="0">
              <a:buNone/>
              <a:defRPr/>
            </a:lvl3pPr>
            <a:lvl4pPr marL="603504" indent="0">
              <a:buNone/>
              <a:defRPr/>
            </a:lvl4pPr>
            <a:lvl5pPr marL="804672" indent="0">
              <a:buNone/>
              <a:defRPr/>
            </a:lvl5pPr>
          </a:lstStyle>
          <a:p>
            <a:pPr lvl="0"/>
            <a:r>
              <a:rPr lang="en-US" dirty="0"/>
              <a:t>Click to add Position/Title</a:t>
            </a:r>
          </a:p>
        </p:txBody>
      </p:sp>
      <p:sp>
        <p:nvSpPr>
          <p:cNvPr id="10" name="Picture Placeholder 5">
            <a:extLst>
              <a:ext uri="{FF2B5EF4-FFF2-40B4-BE49-F238E27FC236}">
                <a16:creationId xmlns:a16="http://schemas.microsoft.com/office/drawing/2014/main" id="{8D66019C-7B5C-B7A1-5C29-1CD4E104286C}"/>
              </a:ext>
            </a:extLst>
          </p:cNvPr>
          <p:cNvSpPr>
            <a:spLocks noGrp="1"/>
          </p:cNvSpPr>
          <p:nvPr>
            <p:ph type="pic" sz="quarter" idx="13" hasCustomPrompt="1"/>
          </p:nvPr>
        </p:nvSpPr>
        <p:spPr>
          <a:xfrm>
            <a:off x="3639312" y="1801368"/>
            <a:ext cx="1554163" cy="1552575"/>
          </a:xfrm>
        </p:spPr>
        <p:txBody>
          <a:bodyPr tIns="182880">
            <a:normAutofit/>
          </a:bodyPr>
          <a:lstStyle>
            <a:lvl1pPr marL="0" indent="0" algn="ctr">
              <a:lnSpc>
                <a:spcPct val="100000"/>
              </a:lnSpc>
              <a:buNone/>
              <a:defRPr sz="1100"/>
            </a:lvl1pPr>
          </a:lstStyle>
          <a:p>
            <a:r>
              <a:rPr lang="en-US" dirty="0"/>
              <a:t>Click icon to add image</a:t>
            </a:r>
          </a:p>
        </p:txBody>
      </p:sp>
      <p:sp>
        <p:nvSpPr>
          <p:cNvPr id="11" name="Text Placeholder 7">
            <a:extLst>
              <a:ext uri="{FF2B5EF4-FFF2-40B4-BE49-F238E27FC236}">
                <a16:creationId xmlns:a16="http://schemas.microsoft.com/office/drawing/2014/main" id="{A2FD8629-EB5D-F3A1-1A85-C30F0EE90275}"/>
              </a:ext>
            </a:extLst>
          </p:cNvPr>
          <p:cNvSpPr>
            <a:spLocks noGrp="1"/>
          </p:cNvSpPr>
          <p:nvPr>
            <p:ph type="body" sz="quarter" idx="14" hasCustomPrompt="1"/>
          </p:nvPr>
        </p:nvSpPr>
        <p:spPr>
          <a:xfrm>
            <a:off x="3639312" y="3399283"/>
            <a:ext cx="1554480" cy="164592"/>
          </a:xfrm>
        </p:spPr>
        <p:txBody>
          <a:bodyPr>
            <a:noAutofit/>
          </a:bodyPr>
          <a:lstStyle>
            <a:lvl1pPr marL="0" indent="0">
              <a:lnSpc>
                <a:spcPts val="1200"/>
              </a:lnSpc>
              <a:buNone/>
              <a:defRPr sz="1000"/>
            </a:lvl1pPr>
            <a:lvl2pPr marL="201168" indent="0">
              <a:buNone/>
              <a:defRPr/>
            </a:lvl2pPr>
            <a:lvl3pPr marL="402336" indent="0">
              <a:buNone/>
              <a:defRPr/>
            </a:lvl3pPr>
            <a:lvl4pPr marL="603504" indent="0">
              <a:buNone/>
              <a:defRPr/>
            </a:lvl4pPr>
            <a:lvl5pPr marL="804672" indent="0">
              <a:buNone/>
              <a:defRPr/>
            </a:lvl5pPr>
          </a:lstStyle>
          <a:p>
            <a:pPr lvl="0"/>
            <a:r>
              <a:rPr lang="en-US" dirty="0"/>
              <a:t>Click to add Name</a:t>
            </a:r>
          </a:p>
        </p:txBody>
      </p:sp>
      <p:sp>
        <p:nvSpPr>
          <p:cNvPr id="12" name="Text Placeholder 7">
            <a:extLst>
              <a:ext uri="{FF2B5EF4-FFF2-40B4-BE49-F238E27FC236}">
                <a16:creationId xmlns:a16="http://schemas.microsoft.com/office/drawing/2014/main" id="{2567F569-2617-9B9D-23AB-365458D9C333}"/>
              </a:ext>
            </a:extLst>
          </p:cNvPr>
          <p:cNvSpPr>
            <a:spLocks noGrp="1"/>
          </p:cNvSpPr>
          <p:nvPr>
            <p:ph type="body" sz="quarter" idx="15" hasCustomPrompt="1"/>
          </p:nvPr>
        </p:nvSpPr>
        <p:spPr>
          <a:xfrm>
            <a:off x="3639312" y="3553748"/>
            <a:ext cx="1554480" cy="164592"/>
          </a:xfrm>
        </p:spPr>
        <p:txBody>
          <a:bodyPr>
            <a:noAutofit/>
          </a:bodyPr>
          <a:lstStyle>
            <a:lvl1pPr marL="0" indent="0">
              <a:lnSpc>
                <a:spcPts val="1200"/>
              </a:lnSpc>
              <a:buNone/>
              <a:defRPr sz="1000">
                <a:solidFill>
                  <a:schemeClr val="accent1"/>
                </a:solidFill>
              </a:defRPr>
            </a:lvl1pPr>
            <a:lvl2pPr marL="201168" indent="0">
              <a:buNone/>
              <a:defRPr/>
            </a:lvl2pPr>
            <a:lvl3pPr marL="402336" indent="0">
              <a:buNone/>
              <a:defRPr/>
            </a:lvl3pPr>
            <a:lvl4pPr marL="603504" indent="0">
              <a:buNone/>
              <a:defRPr/>
            </a:lvl4pPr>
            <a:lvl5pPr marL="804672" indent="0">
              <a:buNone/>
              <a:defRPr/>
            </a:lvl5pPr>
          </a:lstStyle>
          <a:p>
            <a:pPr lvl="0"/>
            <a:r>
              <a:rPr lang="en-US" dirty="0"/>
              <a:t>Click to add Position/Title</a:t>
            </a:r>
          </a:p>
        </p:txBody>
      </p:sp>
      <p:sp>
        <p:nvSpPr>
          <p:cNvPr id="13" name="Picture Placeholder 5">
            <a:extLst>
              <a:ext uri="{FF2B5EF4-FFF2-40B4-BE49-F238E27FC236}">
                <a16:creationId xmlns:a16="http://schemas.microsoft.com/office/drawing/2014/main" id="{E21F9A3A-0E8D-E672-A855-EBBDE73AF7D0}"/>
              </a:ext>
            </a:extLst>
          </p:cNvPr>
          <p:cNvSpPr>
            <a:spLocks noGrp="1"/>
          </p:cNvSpPr>
          <p:nvPr>
            <p:ph type="pic" sz="quarter" idx="16" hasCustomPrompt="1"/>
          </p:nvPr>
        </p:nvSpPr>
        <p:spPr>
          <a:xfrm>
            <a:off x="5471160" y="1801368"/>
            <a:ext cx="1554163" cy="1552575"/>
          </a:xfrm>
        </p:spPr>
        <p:txBody>
          <a:bodyPr tIns="182880">
            <a:normAutofit/>
          </a:bodyPr>
          <a:lstStyle>
            <a:lvl1pPr marL="0" indent="0" algn="ctr">
              <a:lnSpc>
                <a:spcPct val="100000"/>
              </a:lnSpc>
              <a:buNone/>
              <a:defRPr sz="1100"/>
            </a:lvl1pPr>
          </a:lstStyle>
          <a:p>
            <a:r>
              <a:rPr lang="en-US" dirty="0"/>
              <a:t>Click icon to add image</a:t>
            </a:r>
          </a:p>
        </p:txBody>
      </p:sp>
      <p:sp>
        <p:nvSpPr>
          <p:cNvPr id="14" name="Text Placeholder 7">
            <a:extLst>
              <a:ext uri="{FF2B5EF4-FFF2-40B4-BE49-F238E27FC236}">
                <a16:creationId xmlns:a16="http://schemas.microsoft.com/office/drawing/2014/main" id="{9B6BC683-6644-6BC3-5073-E98882270F9F}"/>
              </a:ext>
            </a:extLst>
          </p:cNvPr>
          <p:cNvSpPr>
            <a:spLocks noGrp="1"/>
          </p:cNvSpPr>
          <p:nvPr>
            <p:ph type="body" sz="quarter" idx="17" hasCustomPrompt="1"/>
          </p:nvPr>
        </p:nvSpPr>
        <p:spPr>
          <a:xfrm>
            <a:off x="5470843" y="3399283"/>
            <a:ext cx="1554480" cy="164592"/>
          </a:xfrm>
        </p:spPr>
        <p:txBody>
          <a:bodyPr>
            <a:noAutofit/>
          </a:bodyPr>
          <a:lstStyle>
            <a:lvl1pPr marL="0" indent="0">
              <a:lnSpc>
                <a:spcPts val="1200"/>
              </a:lnSpc>
              <a:buNone/>
              <a:defRPr sz="1000"/>
            </a:lvl1pPr>
            <a:lvl2pPr marL="201168" indent="0">
              <a:buNone/>
              <a:defRPr/>
            </a:lvl2pPr>
            <a:lvl3pPr marL="402336" indent="0">
              <a:buNone/>
              <a:defRPr/>
            </a:lvl3pPr>
            <a:lvl4pPr marL="603504" indent="0">
              <a:buNone/>
              <a:defRPr/>
            </a:lvl4pPr>
            <a:lvl5pPr marL="804672" indent="0">
              <a:buNone/>
              <a:defRPr/>
            </a:lvl5pPr>
          </a:lstStyle>
          <a:p>
            <a:pPr lvl="0"/>
            <a:r>
              <a:rPr lang="en-US" dirty="0"/>
              <a:t>Click to add Name</a:t>
            </a:r>
          </a:p>
        </p:txBody>
      </p:sp>
      <p:sp>
        <p:nvSpPr>
          <p:cNvPr id="15" name="Text Placeholder 7">
            <a:extLst>
              <a:ext uri="{FF2B5EF4-FFF2-40B4-BE49-F238E27FC236}">
                <a16:creationId xmlns:a16="http://schemas.microsoft.com/office/drawing/2014/main" id="{313A9C5E-86D4-FE0F-006D-C5931EAA5A7B}"/>
              </a:ext>
            </a:extLst>
          </p:cNvPr>
          <p:cNvSpPr>
            <a:spLocks noGrp="1"/>
          </p:cNvSpPr>
          <p:nvPr>
            <p:ph type="body" sz="quarter" idx="18" hasCustomPrompt="1"/>
          </p:nvPr>
        </p:nvSpPr>
        <p:spPr>
          <a:xfrm>
            <a:off x="5470843" y="3553748"/>
            <a:ext cx="1554480" cy="164592"/>
          </a:xfrm>
        </p:spPr>
        <p:txBody>
          <a:bodyPr>
            <a:noAutofit/>
          </a:bodyPr>
          <a:lstStyle>
            <a:lvl1pPr marL="0" indent="0">
              <a:lnSpc>
                <a:spcPts val="1200"/>
              </a:lnSpc>
              <a:buNone/>
              <a:defRPr sz="1000">
                <a:solidFill>
                  <a:schemeClr val="accent1"/>
                </a:solidFill>
              </a:defRPr>
            </a:lvl1pPr>
            <a:lvl2pPr marL="201168" indent="0">
              <a:buNone/>
              <a:defRPr/>
            </a:lvl2pPr>
            <a:lvl3pPr marL="402336" indent="0">
              <a:buNone/>
              <a:defRPr/>
            </a:lvl3pPr>
            <a:lvl4pPr marL="603504" indent="0">
              <a:buNone/>
              <a:defRPr/>
            </a:lvl4pPr>
            <a:lvl5pPr marL="804672" indent="0">
              <a:buNone/>
              <a:defRPr/>
            </a:lvl5pPr>
          </a:lstStyle>
          <a:p>
            <a:pPr lvl="0"/>
            <a:r>
              <a:rPr lang="en-US" dirty="0"/>
              <a:t>Click to add Position/Title</a:t>
            </a:r>
          </a:p>
        </p:txBody>
      </p:sp>
      <p:sp>
        <p:nvSpPr>
          <p:cNvPr id="16" name="Picture Placeholder 5">
            <a:extLst>
              <a:ext uri="{FF2B5EF4-FFF2-40B4-BE49-F238E27FC236}">
                <a16:creationId xmlns:a16="http://schemas.microsoft.com/office/drawing/2014/main" id="{56981EA8-F450-42C3-3705-088F2D870398}"/>
              </a:ext>
            </a:extLst>
          </p:cNvPr>
          <p:cNvSpPr>
            <a:spLocks noGrp="1"/>
          </p:cNvSpPr>
          <p:nvPr>
            <p:ph type="pic" sz="quarter" idx="19" hasCustomPrompt="1"/>
          </p:nvPr>
        </p:nvSpPr>
        <p:spPr>
          <a:xfrm>
            <a:off x="7303008" y="1801368"/>
            <a:ext cx="1554163" cy="1552575"/>
          </a:xfrm>
        </p:spPr>
        <p:txBody>
          <a:bodyPr tIns="182880">
            <a:normAutofit/>
          </a:bodyPr>
          <a:lstStyle>
            <a:lvl1pPr marL="0" indent="0" algn="ctr">
              <a:lnSpc>
                <a:spcPct val="100000"/>
              </a:lnSpc>
              <a:buNone/>
              <a:defRPr sz="1100"/>
            </a:lvl1pPr>
          </a:lstStyle>
          <a:p>
            <a:r>
              <a:rPr lang="en-US" dirty="0"/>
              <a:t>Click icon to add image</a:t>
            </a:r>
          </a:p>
        </p:txBody>
      </p:sp>
      <p:sp>
        <p:nvSpPr>
          <p:cNvPr id="17" name="Text Placeholder 7">
            <a:extLst>
              <a:ext uri="{FF2B5EF4-FFF2-40B4-BE49-F238E27FC236}">
                <a16:creationId xmlns:a16="http://schemas.microsoft.com/office/drawing/2014/main" id="{2081CCDF-B922-86C6-9708-BBA292303F8A}"/>
              </a:ext>
            </a:extLst>
          </p:cNvPr>
          <p:cNvSpPr>
            <a:spLocks noGrp="1"/>
          </p:cNvSpPr>
          <p:nvPr>
            <p:ph type="body" sz="quarter" idx="20" hasCustomPrompt="1"/>
          </p:nvPr>
        </p:nvSpPr>
        <p:spPr>
          <a:xfrm>
            <a:off x="7302691" y="3399283"/>
            <a:ext cx="1554480" cy="164592"/>
          </a:xfrm>
        </p:spPr>
        <p:txBody>
          <a:bodyPr>
            <a:noAutofit/>
          </a:bodyPr>
          <a:lstStyle>
            <a:lvl1pPr marL="0" indent="0">
              <a:lnSpc>
                <a:spcPts val="1200"/>
              </a:lnSpc>
              <a:buNone/>
              <a:defRPr sz="1000"/>
            </a:lvl1pPr>
            <a:lvl2pPr marL="201168" indent="0">
              <a:buNone/>
              <a:defRPr/>
            </a:lvl2pPr>
            <a:lvl3pPr marL="402336" indent="0">
              <a:buNone/>
              <a:defRPr/>
            </a:lvl3pPr>
            <a:lvl4pPr marL="603504" indent="0">
              <a:buNone/>
              <a:defRPr/>
            </a:lvl4pPr>
            <a:lvl5pPr marL="804672" indent="0">
              <a:buNone/>
              <a:defRPr/>
            </a:lvl5pPr>
          </a:lstStyle>
          <a:p>
            <a:pPr lvl="0"/>
            <a:r>
              <a:rPr lang="en-US" dirty="0"/>
              <a:t>Click to add Name</a:t>
            </a:r>
          </a:p>
        </p:txBody>
      </p:sp>
      <p:sp>
        <p:nvSpPr>
          <p:cNvPr id="18" name="Text Placeholder 7">
            <a:extLst>
              <a:ext uri="{FF2B5EF4-FFF2-40B4-BE49-F238E27FC236}">
                <a16:creationId xmlns:a16="http://schemas.microsoft.com/office/drawing/2014/main" id="{F5B4AEB8-1555-718C-58B4-6290F7CC8899}"/>
              </a:ext>
            </a:extLst>
          </p:cNvPr>
          <p:cNvSpPr>
            <a:spLocks noGrp="1"/>
          </p:cNvSpPr>
          <p:nvPr>
            <p:ph type="body" sz="quarter" idx="21" hasCustomPrompt="1"/>
          </p:nvPr>
        </p:nvSpPr>
        <p:spPr>
          <a:xfrm>
            <a:off x="7302691" y="3553748"/>
            <a:ext cx="1554480" cy="164592"/>
          </a:xfrm>
        </p:spPr>
        <p:txBody>
          <a:bodyPr>
            <a:noAutofit/>
          </a:bodyPr>
          <a:lstStyle>
            <a:lvl1pPr marL="0" indent="0">
              <a:lnSpc>
                <a:spcPts val="1200"/>
              </a:lnSpc>
              <a:buNone/>
              <a:defRPr sz="1000">
                <a:solidFill>
                  <a:schemeClr val="accent1"/>
                </a:solidFill>
              </a:defRPr>
            </a:lvl1pPr>
            <a:lvl2pPr marL="201168" indent="0">
              <a:buNone/>
              <a:defRPr/>
            </a:lvl2pPr>
            <a:lvl3pPr marL="402336" indent="0">
              <a:buNone/>
              <a:defRPr/>
            </a:lvl3pPr>
            <a:lvl4pPr marL="603504" indent="0">
              <a:buNone/>
              <a:defRPr/>
            </a:lvl4pPr>
            <a:lvl5pPr marL="804672" indent="0">
              <a:buNone/>
              <a:defRPr/>
            </a:lvl5pPr>
          </a:lstStyle>
          <a:p>
            <a:pPr lvl="0"/>
            <a:r>
              <a:rPr lang="en-US" dirty="0"/>
              <a:t>Click to add Position/Title</a:t>
            </a:r>
          </a:p>
        </p:txBody>
      </p:sp>
      <p:sp>
        <p:nvSpPr>
          <p:cNvPr id="19" name="Picture Placeholder 5">
            <a:extLst>
              <a:ext uri="{FF2B5EF4-FFF2-40B4-BE49-F238E27FC236}">
                <a16:creationId xmlns:a16="http://schemas.microsoft.com/office/drawing/2014/main" id="{E341A7BE-8E80-33B8-FF49-C7C4099B3FB8}"/>
              </a:ext>
            </a:extLst>
          </p:cNvPr>
          <p:cNvSpPr>
            <a:spLocks noGrp="1"/>
          </p:cNvSpPr>
          <p:nvPr>
            <p:ph type="pic" sz="quarter" idx="22" hasCustomPrompt="1"/>
          </p:nvPr>
        </p:nvSpPr>
        <p:spPr>
          <a:xfrm>
            <a:off x="9134856" y="1801368"/>
            <a:ext cx="1554163" cy="1552575"/>
          </a:xfrm>
        </p:spPr>
        <p:txBody>
          <a:bodyPr tIns="182880">
            <a:normAutofit/>
          </a:bodyPr>
          <a:lstStyle>
            <a:lvl1pPr marL="0" indent="0" algn="ctr">
              <a:lnSpc>
                <a:spcPct val="100000"/>
              </a:lnSpc>
              <a:buNone/>
              <a:defRPr sz="1100"/>
            </a:lvl1pPr>
          </a:lstStyle>
          <a:p>
            <a:r>
              <a:rPr lang="en-US" dirty="0"/>
              <a:t>Click icon to add image</a:t>
            </a:r>
          </a:p>
        </p:txBody>
      </p:sp>
      <p:sp>
        <p:nvSpPr>
          <p:cNvPr id="20" name="Text Placeholder 7">
            <a:extLst>
              <a:ext uri="{FF2B5EF4-FFF2-40B4-BE49-F238E27FC236}">
                <a16:creationId xmlns:a16="http://schemas.microsoft.com/office/drawing/2014/main" id="{253CC28B-A6AE-AF81-6373-2DEA61D385C9}"/>
              </a:ext>
            </a:extLst>
          </p:cNvPr>
          <p:cNvSpPr>
            <a:spLocks noGrp="1"/>
          </p:cNvSpPr>
          <p:nvPr>
            <p:ph type="body" sz="quarter" idx="23" hasCustomPrompt="1"/>
          </p:nvPr>
        </p:nvSpPr>
        <p:spPr>
          <a:xfrm>
            <a:off x="9134856" y="3399283"/>
            <a:ext cx="1554480" cy="164592"/>
          </a:xfrm>
        </p:spPr>
        <p:txBody>
          <a:bodyPr>
            <a:noAutofit/>
          </a:bodyPr>
          <a:lstStyle>
            <a:lvl1pPr marL="0" indent="0">
              <a:lnSpc>
                <a:spcPts val="1200"/>
              </a:lnSpc>
              <a:buNone/>
              <a:defRPr sz="1000"/>
            </a:lvl1pPr>
            <a:lvl2pPr marL="201168" indent="0">
              <a:buNone/>
              <a:defRPr/>
            </a:lvl2pPr>
            <a:lvl3pPr marL="402336" indent="0">
              <a:buNone/>
              <a:defRPr/>
            </a:lvl3pPr>
            <a:lvl4pPr marL="603504" indent="0">
              <a:buNone/>
              <a:defRPr/>
            </a:lvl4pPr>
            <a:lvl5pPr marL="804672" indent="0">
              <a:buNone/>
              <a:defRPr/>
            </a:lvl5pPr>
          </a:lstStyle>
          <a:p>
            <a:pPr lvl="0"/>
            <a:r>
              <a:rPr lang="en-US" dirty="0"/>
              <a:t>Click to add Name</a:t>
            </a:r>
          </a:p>
        </p:txBody>
      </p:sp>
      <p:sp>
        <p:nvSpPr>
          <p:cNvPr id="21" name="Text Placeholder 7">
            <a:extLst>
              <a:ext uri="{FF2B5EF4-FFF2-40B4-BE49-F238E27FC236}">
                <a16:creationId xmlns:a16="http://schemas.microsoft.com/office/drawing/2014/main" id="{2C68F73B-40A0-0B78-47F2-6A7BCE6C4E95}"/>
              </a:ext>
            </a:extLst>
          </p:cNvPr>
          <p:cNvSpPr>
            <a:spLocks noGrp="1"/>
          </p:cNvSpPr>
          <p:nvPr>
            <p:ph type="body" sz="quarter" idx="24" hasCustomPrompt="1"/>
          </p:nvPr>
        </p:nvSpPr>
        <p:spPr>
          <a:xfrm>
            <a:off x="9134856" y="3553748"/>
            <a:ext cx="1554480" cy="164592"/>
          </a:xfrm>
        </p:spPr>
        <p:txBody>
          <a:bodyPr>
            <a:noAutofit/>
          </a:bodyPr>
          <a:lstStyle>
            <a:lvl1pPr marL="0" indent="0">
              <a:lnSpc>
                <a:spcPts val="1200"/>
              </a:lnSpc>
              <a:buNone/>
              <a:defRPr sz="1000">
                <a:solidFill>
                  <a:schemeClr val="accent1"/>
                </a:solidFill>
              </a:defRPr>
            </a:lvl1pPr>
            <a:lvl2pPr marL="201168" indent="0">
              <a:buNone/>
              <a:defRPr/>
            </a:lvl2pPr>
            <a:lvl3pPr marL="402336" indent="0">
              <a:buNone/>
              <a:defRPr/>
            </a:lvl3pPr>
            <a:lvl4pPr marL="603504" indent="0">
              <a:buNone/>
              <a:defRPr/>
            </a:lvl4pPr>
            <a:lvl5pPr marL="804672" indent="0">
              <a:buNone/>
              <a:defRPr/>
            </a:lvl5pPr>
          </a:lstStyle>
          <a:p>
            <a:pPr lvl="0"/>
            <a:r>
              <a:rPr lang="en-US" dirty="0"/>
              <a:t>Click to add Position/Title</a:t>
            </a:r>
          </a:p>
        </p:txBody>
      </p:sp>
      <p:sp>
        <p:nvSpPr>
          <p:cNvPr id="28" name="Picture Placeholder 5">
            <a:extLst>
              <a:ext uri="{FF2B5EF4-FFF2-40B4-BE49-F238E27FC236}">
                <a16:creationId xmlns:a16="http://schemas.microsoft.com/office/drawing/2014/main" id="{FA2969AB-AC64-75F3-F48D-8DE91245D271}"/>
              </a:ext>
            </a:extLst>
          </p:cNvPr>
          <p:cNvSpPr>
            <a:spLocks noGrp="1"/>
          </p:cNvSpPr>
          <p:nvPr>
            <p:ph type="pic" sz="quarter" idx="31" hasCustomPrompt="1"/>
          </p:nvPr>
        </p:nvSpPr>
        <p:spPr>
          <a:xfrm>
            <a:off x="3639312" y="4005212"/>
            <a:ext cx="1554163" cy="1552575"/>
          </a:xfrm>
        </p:spPr>
        <p:txBody>
          <a:bodyPr tIns="182880">
            <a:normAutofit/>
          </a:bodyPr>
          <a:lstStyle>
            <a:lvl1pPr marL="0" indent="0" algn="ctr">
              <a:lnSpc>
                <a:spcPct val="100000"/>
              </a:lnSpc>
              <a:buNone/>
              <a:defRPr sz="1100"/>
            </a:lvl1pPr>
          </a:lstStyle>
          <a:p>
            <a:r>
              <a:rPr lang="en-US" dirty="0"/>
              <a:t>Click icon to add image</a:t>
            </a:r>
          </a:p>
        </p:txBody>
      </p:sp>
      <p:sp>
        <p:nvSpPr>
          <p:cNvPr id="29" name="Text Placeholder 7">
            <a:extLst>
              <a:ext uri="{FF2B5EF4-FFF2-40B4-BE49-F238E27FC236}">
                <a16:creationId xmlns:a16="http://schemas.microsoft.com/office/drawing/2014/main" id="{37987F15-B0F0-DA24-5CD2-2778CD097A55}"/>
              </a:ext>
            </a:extLst>
          </p:cNvPr>
          <p:cNvSpPr>
            <a:spLocks noGrp="1"/>
          </p:cNvSpPr>
          <p:nvPr>
            <p:ph type="body" sz="quarter" idx="32" hasCustomPrompt="1"/>
          </p:nvPr>
        </p:nvSpPr>
        <p:spPr>
          <a:xfrm>
            <a:off x="3639312" y="5603127"/>
            <a:ext cx="1554480" cy="164592"/>
          </a:xfrm>
        </p:spPr>
        <p:txBody>
          <a:bodyPr>
            <a:noAutofit/>
          </a:bodyPr>
          <a:lstStyle>
            <a:lvl1pPr marL="0" indent="0">
              <a:lnSpc>
                <a:spcPts val="1200"/>
              </a:lnSpc>
              <a:buNone/>
              <a:defRPr sz="1000"/>
            </a:lvl1pPr>
            <a:lvl2pPr marL="201168" indent="0">
              <a:buNone/>
              <a:defRPr/>
            </a:lvl2pPr>
            <a:lvl3pPr marL="402336" indent="0">
              <a:buNone/>
              <a:defRPr/>
            </a:lvl3pPr>
            <a:lvl4pPr marL="603504" indent="0">
              <a:buNone/>
              <a:defRPr/>
            </a:lvl4pPr>
            <a:lvl5pPr marL="804672" indent="0">
              <a:buNone/>
              <a:defRPr/>
            </a:lvl5pPr>
          </a:lstStyle>
          <a:p>
            <a:pPr lvl="0"/>
            <a:r>
              <a:rPr lang="en-US" dirty="0"/>
              <a:t>Click to add Name</a:t>
            </a:r>
          </a:p>
        </p:txBody>
      </p:sp>
      <p:sp>
        <p:nvSpPr>
          <p:cNvPr id="30" name="Text Placeholder 7">
            <a:extLst>
              <a:ext uri="{FF2B5EF4-FFF2-40B4-BE49-F238E27FC236}">
                <a16:creationId xmlns:a16="http://schemas.microsoft.com/office/drawing/2014/main" id="{F8816924-7A27-C799-CC5D-FCA4FBBF9458}"/>
              </a:ext>
            </a:extLst>
          </p:cNvPr>
          <p:cNvSpPr>
            <a:spLocks noGrp="1"/>
          </p:cNvSpPr>
          <p:nvPr>
            <p:ph type="body" sz="quarter" idx="33" hasCustomPrompt="1"/>
          </p:nvPr>
        </p:nvSpPr>
        <p:spPr>
          <a:xfrm>
            <a:off x="3639312" y="5757592"/>
            <a:ext cx="1554480" cy="164592"/>
          </a:xfrm>
        </p:spPr>
        <p:txBody>
          <a:bodyPr>
            <a:noAutofit/>
          </a:bodyPr>
          <a:lstStyle>
            <a:lvl1pPr marL="0" indent="0">
              <a:lnSpc>
                <a:spcPts val="1200"/>
              </a:lnSpc>
              <a:buNone/>
              <a:defRPr sz="1000">
                <a:solidFill>
                  <a:schemeClr val="accent1"/>
                </a:solidFill>
              </a:defRPr>
            </a:lvl1pPr>
            <a:lvl2pPr marL="201168" indent="0">
              <a:buNone/>
              <a:defRPr/>
            </a:lvl2pPr>
            <a:lvl3pPr marL="402336" indent="0">
              <a:buNone/>
              <a:defRPr/>
            </a:lvl3pPr>
            <a:lvl4pPr marL="603504" indent="0">
              <a:buNone/>
              <a:defRPr/>
            </a:lvl4pPr>
            <a:lvl5pPr marL="804672" indent="0">
              <a:buNone/>
              <a:defRPr/>
            </a:lvl5pPr>
          </a:lstStyle>
          <a:p>
            <a:pPr lvl="0"/>
            <a:r>
              <a:rPr lang="en-US" dirty="0"/>
              <a:t>Click to add Position/Title</a:t>
            </a:r>
          </a:p>
        </p:txBody>
      </p:sp>
      <p:sp>
        <p:nvSpPr>
          <p:cNvPr id="31" name="Picture Placeholder 5">
            <a:extLst>
              <a:ext uri="{FF2B5EF4-FFF2-40B4-BE49-F238E27FC236}">
                <a16:creationId xmlns:a16="http://schemas.microsoft.com/office/drawing/2014/main" id="{323CDEEC-57E4-D405-F80B-DBC8BBA660DD}"/>
              </a:ext>
            </a:extLst>
          </p:cNvPr>
          <p:cNvSpPr>
            <a:spLocks noGrp="1"/>
          </p:cNvSpPr>
          <p:nvPr>
            <p:ph type="pic" sz="quarter" idx="34" hasCustomPrompt="1"/>
          </p:nvPr>
        </p:nvSpPr>
        <p:spPr>
          <a:xfrm>
            <a:off x="5471160" y="4005212"/>
            <a:ext cx="1554163" cy="1552575"/>
          </a:xfrm>
        </p:spPr>
        <p:txBody>
          <a:bodyPr tIns="182880">
            <a:normAutofit/>
          </a:bodyPr>
          <a:lstStyle>
            <a:lvl1pPr marL="0" indent="0" algn="ctr">
              <a:lnSpc>
                <a:spcPct val="100000"/>
              </a:lnSpc>
              <a:buNone/>
              <a:defRPr sz="1100"/>
            </a:lvl1pPr>
          </a:lstStyle>
          <a:p>
            <a:r>
              <a:rPr lang="en-US" dirty="0"/>
              <a:t>Click icon to add image</a:t>
            </a:r>
          </a:p>
        </p:txBody>
      </p:sp>
      <p:sp>
        <p:nvSpPr>
          <p:cNvPr id="32" name="Text Placeholder 7">
            <a:extLst>
              <a:ext uri="{FF2B5EF4-FFF2-40B4-BE49-F238E27FC236}">
                <a16:creationId xmlns:a16="http://schemas.microsoft.com/office/drawing/2014/main" id="{A7AD16DE-C942-59ED-6F0B-E1324AD414A8}"/>
              </a:ext>
            </a:extLst>
          </p:cNvPr>
          <p:cNvSpPr>
            <a:spLocks noGrp="1"/>
          </p:cNvSpPr>
          <p:nvPr>
            <p:ph type="body" sz="quarter" idx="35" hasCustomPrompt="1"/>
          </p:nvPr>
        </p:nvSpPr>
        <p:spPr>
          <a:xfrm>
            <a:off x="5470843" y="5603127"/>
            <a:ext cx="1554480" cy="164592"/>
          </a:xfrm>
        </p:spPr>
        <p:txBody>
          <a:bodyPr>
            <a:noAutofit/>
          </a:bodyPr>
          <a:lstStyle>
            <a:lvl1pPr marL="0" indent="0">
              <a:lnSpc>
                <a:spcPts val="1200"/>
              </a:lnSpc>
              <a:buNone/>
              <a:defRPr sz="1000"/>
            </a:lvl1pPr>
            <a:lvl2pPr marL="201168" indent="0">
              <a:buNone/>
              <a:defRPr/>
            </a:lvl2pPr>
            <a:lvl3pPr marL="402336" indent="0">
              <a:buNone/>
              <a:defRPr/>
            </a:lvl3pPr>
            <a:lvl4pPr marL="603504" indent="0">
              <a:buNone/>
              <a:defRPr/>
            </a:lvl4pPr>
            <a:lvl5pPr marL="804672" indent="0">
              <a:buNone/>
              <a:defRPr/>
            </a:lvl5pPr>
          </a:lstStyle>
          <a:p>
            <a:pPr lvl="0"/>
            <a:r>
              <a:rPr lang="en-US" dirty="0"/>
              <a:t>Click to add Name</a:t>
            </a:r>
          </a:p>
        </p:txBody>
      </p:sp>
      <p:sp>
        <p:nvSpPr>
          <p:cNvPr id="33" name="Text Placeholder 7">
            <a:extLst>
              <a:ext uri="{FF2B5EF4-FFF2-40B4-BE49-F238E27FC236}">
                <a16:creationId xmlns:a16="http://schemas.microsoft.com/office/drawing/2014/main" id="{90CC5F02-7697-610E-AFE0-8F2ADCAC54F3}"/>
              </a:ext>
            </a:extLst>
          </p:cNvPr>
          <p:cNvSpPr>
            <a:spLocks noGrp="1"/>
          </p:cNvSpPr>
          <p:nvPr>
            <p:ph type="body" sz="quarter" idx="36" hasCustomPrompt="1"/>
          </p:nvPr>
        </p:nvSpPr>
        <p:spPr>
          <a:xfrm>
            <a:off x="5470843" y="5757592"/>
            <a:ext cx="1554480" cy="164592"/>
          </a:xfrm>
        </p:spPr>
        <p:txBody>
          <a:bodyPr>
            <a:noAutofit/>
          </a:bodyPr>
          <a:lstStyle>
            <a:lvl1pPr marL="0" indent="0">
              <a:lnSpc>
                <a:spcPts val="1200"/>
              </a:lnSpc>
              <a:buNone/>
              <a:defRPr sz="1000">
                <a:solidFill>
                  <a:schemeClr val="accent1"/>
                </a:solidFill>
              </a:defRPr>
            </a:lvl1pPr>
            <a:lvl2pPr marL="201168" indent="0">
              <a:buNone/>
              <a:defRPr/>
            </a:lvl2pPr>
            <a:lvl3pPr marL="402336" indent="0">
              <a:buNone/>
              <a:defRPr/>
            </a:lvl3pPr>
            <a:lvl4pPr marL="603504" indent="0">
              <a:buNone/>
              <a:defRPr/>
            </a:lvl4pPr>
            <a:lvl5pPr marL="804672" indent="0">
              <a:buNone/>
              <a:defRPr/>
            </a:lvl5pPr>
          </a:lstStyle>
          <a:p>
            <a:pPr lvl="0"/>
            <a:r>
              <a:rPr lang="en-US" dirty="0"/>
              <a:t>Click to add Position/Title</a:t>
            </a:r>
          </a:p>
        </p:txBody>
      </p:sp>
      <p:sp>
        <p:nvSpPr>
          <p:cNvPr id="34" name="Picture Placeholder 5">
            <a:extLst>
              <a:ext uri="{FF2B5EF4-FFF2-40B4-BE49-F238E27FC236}">
                <a16:creationId xmlns:a16="http://schemas.microsoft.com/office/drawing/2014/main" id="{DEAFE019-C19B-2EE9-1AA8-85B76535840D}"/>
              </a:ext>
            </a:extLst>
          </p:cNvPr>
          <p:cNvSpPr>
            <a:spLocks noGrp="1"/>
          </p:cNvSpPr>
          <p:nvPr>
            <p:ph type="pic" sz="quarter" idx="37" hasCustomPrompt="1"/>
          </p:nvPr>
        </p:nvSpPr>
        <p:spPr>
          <a:xfrm>
            <a:off x="7303008" y="4005212"/>
            <a:ext cx="1554163" cy="1552575"/>
          </a:xfrm>
        </p:spPr>
        <p:txBody>
          <a:bodyPr tIns="182880">
            <a:normAutofit/>
          </a:bodyPr>
          <a:lstStyle>
            <a:lvl1pPr marL="0" indent="0" algn="ctr">
              <a:lnSpc>
                <a:spcPct val="100000"/>
              </a:lnSpc>
              <a:buNone/>
              <a:defRPr sz="1100"/>
            </a:lvl1pPr>
          </a:lstStyle>
          <a:p>
            <a:r>
              <a:rPr lang="en-US" dirty="0"/>
              <a:t>Click icon to add image</a:t>
            </a:r>
          </a:p>
        </p:txBody>
      </p:sp>
      <p:sp>
        <p:nvSpPr>
          <p:cNvPr id="35" name="Text Placeholder 7">
            <a:extLst>
              <a:ext uri="{FF2B5EF4-FFF2-40B4-BE49-F238E27FC236}">
                <a16:creationId xmlns:a16="http://schemas.microsoft.com/office/drawing/2014/main" id="{9A9CACD8-9D60-2DCB-5C82-76611BDFBD15}"/>
              </a:ext>
            </a:extLst>
          </p:cNvPr>
          <p:cNvSpPr>
            <a:spLocks noGrp="1"/>
          </p:cNvSpPr>
          <p:nvPr>
            <p:ph type="body" sz="quarter" idx="38" hasCustomPrompt="1"/>
          </p:nvPr>
        </p:nvSpPr>
        <p:spPr>
          <a:xfrm>
            <a:off x="7302691" y="5603127"/>
            <a:ext cx="1554480" cy="164592"/>
          </a:xfrm>
        </p:spPr>
        <p:txBody>
          <a:bodyPr>
            <a:noAutofit/>
          </a:bodyPr>
          <a:lstStyle>
            <a:lvl1pPr marL="0" indent="0">
              <a:lnSpc>
                <a:spcPts val="1200"/>
              </a:lnSpc>
              <a:buNone/>
              <a:defRPr sz="1000"/>
            </a:lvl1pPr>
            <a:lvl2pPr marL="201168" indent="0">
              <a:buNone/>
              <a:defRPr/>
            </a:lvl2pPr>
            <a:lvl3pPr marL="402336" indent="0">
              <a:buNone/>
              <a:defRPr/>
            </a:lvl3pPr>
            <a:lvl4pPr marL="603504" indent="0">
              <a:buNone/>
              <a:defRPr/>
            </a:lvl4pPr>
            <a:lvl5pPr marL="804672" indent="0">
              <a:buNone/>
              <a:defRPr/>
            </a:lvl5pPr>
          </a:lstStyle>
          <a:p>
            <a:pPr lvl="0"/>
            <a:r>
              <a:rPr lang="en-US" dirty="0"/>
              <a:t>Click to add Name</a:t>
            </a:r>
          </a:p>
        </p:txBody>
      </p:sp>
      <p:sp>
        <p:nvSpPr>
          <p:cNvPr id="36" name="Text Placeholder 7">
            <a:extLst>
              <a:ext uri="{FF2B5EF4-FFF2-40B4-BE49-F238E27FC236}">
                <a16:creationId xmlns:a16="http://schemas.microsoft.com/office/drawing/2014/main" id="{125CA5DB-6550-BD9D-E28A-303CC0B87BC6}"/>
              </a:ext>
            </a:extLst>
          </p:cNvPr>
          <p:cNvSpPr>
            <a:spLocks noGrp="1"/>
          </p:cNvSpPr>
          <p:nvPr>
            <p:ph type="body" sz="quarter" idx="39" hasCustomPrompt="1"/>
          </p:nvPr>
        </p:nvSpPr>
        <p:spPr>
          <a:xfrm>
            <a:off x="7302691" y="5757592"/>
            <a:ext cx="1554480" cy="164592"/>
          </a:xfrm>
        </p:spPr>
        <p:txBody>
          <a:bodyPr>
            <a:noAutofit/>
          </a:bodyPr>
          <a:lstStyle>
            <a:lvl1pPr marL="0" indent="0">
              <a:lnSpc>
                <a:spcPts val="1200"/>
              </a:lnSpc>
              <a:buNone/>
              <a:defRPr sz="1000">
                <a:solidFill>
                  <a:schemeClr val="accent1"/>
                </a:solidFill>
              </a:defRPr>
            </a:lvl1pPr>
            <a:lvl2pPr marL="201168" indent="0">
              <a:buNone/>
              <a:defRPr/>
            </a:lvl2pPr>
            <a:lvl3pPr marL="402336" indent="0">
              <a:buNone/>
              <a:defRPr/>
            </a:lvl3pPr>
            <a:lvl4pPr marL="603504" indent="0">
              <a:buNone/>
              <a:defRPr/>
            </a:lvl4pPr>
            <a:lvl5pPr marL="804672" indent="0">
              <a:buNone/>
              <a:defRPr/>
            </a:lvl5pPr>
          </a:lstStyle>
          <a:p>
            <a:pPr lvl="0"/>
            <a:r>
              <a:rPr lang="en-US" dirty="0"/>
              <a:t>Click to add Position/Title</a:t>
            </a:r>
          </a:p>
        </p:txBody>
      </p:sp>
      <p:sp>
        <p:nvSpPr>
          <p:cNvPr id="37" name="Picture Placeholder 5">
            <a:extLst>
              <a:ext uri="{FF2B5EF4-FFF2-40B4-BE49-F238E27FC236}">
                <a16:creationId xmlns:a16="http://schemas.microsoft.com/office/drawing/2014/main" id="{EACF55FD-C344-CDA3-F49A-48F5D2555AC7}"/>
              </a:ext>
            </a:extLst>
          </p:cNvPr>
          <p:cNvSpPr>
            <a:spLocks noGrp="1"/>
          </p:cNvSpPr>
          <p:nvPr>
            <p:ph type="pic" sz="quarter" idx="40" hasCustomPrompt="1"/>
          </p:nvPr>
        </p:nvSpPr>
        <p:spPr>
          <a:xfrm>
            <a:off x="9134856" y="4005212"/>
            <a:ext cx="1554163" cy="1552575"/>
          </a:xfrm>
        </p:spPr>
        <p:txBody>
          <a:bodyPr tIns="182880">
            <a:normAutofit/>
          </a:bodyPr>
          <a:lstStyle>
            <a:lvl1pPr marL="0" indent="0" algn="ctr">
              <a:lnSpc>
                <a:spcPct val="100000"/>
              </a:lnSpc>
              <a:buNone/>
              <a:defRPr sz="1100"/>
            </a:lvl1pPr>
          </a:lstStyle>
          <a:p>
            <a:r>
              <a:rPr lang="en-US" dirty="0"/>
              <a:t>Click icon to add image</a:t>
            </a:r>
          </a:p>
        </p:txBody>
      </p:sp>
      <p:sp>
        <p:nvSpPr>
          <p:cNvPr id="38" name="Text Placeholder 7">
            <a:extLst>
              <a:ext uri="{FF2B5EF4-FFF2-40B4-BE49-F238E27FC236}">
                <a16:creationId xmlns:a16="http://schemas.microsoft.com/office/drawing/2014/main" id="{51B32627-9B33-D3CC-5A6C-E6FD4E4B07F7}"/>
              </a:ext>
            </a:extLst>
          </p:cNvPr>
          <p:cNvSpPr>
            <a:spLocks noGrp="1"/>
          </p:cNvSpPr>
          <p:nvPr>
            <p:ph type="body" sz="quarter" idx="41" hasCustomPrompt="1"/>
          </p:nvPr>
        </p:nvSpPr>
        <p:spPr>
          <a:xfrm>
            <a:off x="9134856" y="5603127"/>
            <a:ext cx="1554480" cy="164592"/>
          </a:xfrm>
        </p:spPr>
        <p:txBody>
          <a:bodyPr>
            <a:noAutofit/>
          </a:bodyPr>
          <a:lstStyle>
            <a:lvl1pPr marL="0" indent="0">
              <a:lnSpc>
                <a:spcPts val="1200"/>
              </a:lnSpc>
              <a:buNone/>
              <a:defRPr sz="1000"/>
            </a:lvl1pPr>
            <a:lvl2pPr marL="201168" indent="0">
              <a:buNone/>
              <a:defRPr/>
            </a:lvl2pPr>
            <a:lvl3pPr marL="402336" indent="0">
              <a:buNone/>
              <a:defRPr/>
            </a:lvl3pPr>
            <a:lvl4pPr marL="603504" indent="0">
              <a:buNone/>
              <a:defRPr/>
            </a:lvl4pPr>
            <a:lvl5pPr marL="804672" indent="0">
              <a:buNone/>
              <a:defRPr/>
            </a:lvl5pPr>
          </a:lstStyle>
          <a:p>
            <a:pPr lvl="0"/>
            <a:r>
              <a:rPr lang="en-US" dirty="0"/>
              <a:t>Click to add Name</a:t>
            </a:r>
          </a:p>
        </p:txBody>
      </p:sp>
      <p:sp>
        <p:nvSpPr>
          <p:cNvPr id="39" name="Text Placeholder 7">
            <a:extLst>
              <a:ext uri="{FF2B5EF4-FFF2-40B4-BE49-F238E27FC236}">
                <a16:creationId xmlns:a16="http://schemas.microsoft.com/office/drawing/2014/main" id="{45158A7F-8498-B733-7B44-FCD6ECC5152A}"/>
              </a:ext>
            </a:extLst>
          </p:cNvPr>
          <p:cNvSpPr>
            <a:spLocks noGrp="1"/>
          </p:cNvSpPr>
          <p:nvPr>
            <p:ph type="body" sz="quarter" idx="42" hasCustomPrompt="1"/>
          </p:nvPr>
        </p:nvSpPr>
        <p:spPr>
          <a:xfrm>
            <a:off x="9134856" y="5757592"/>
            <a:ext cx="1554480" cy="164592"/>
          </a:xfrm>
        </p:spPr>
        <p:txBody>
          <a:bodyPr>
            <a:noAutofit/>
          </a:bodyPr>
          <a:lstStyle>
            <a:lvl1pPr marL="0" indent="0">
              <a:lnSpc>
                <a:spcPts val="1200"/>
              </a:lnSpc>
              <a:buNone/>
              <a:defRPr sz="1000">
                <a:solidFill>
                  <a:schemeClr val="accent1"/>
                </a:solidFill>
              </a:defRPr>
            </a:lvl1pPr>
            <a:lvl2pPr marL="201168" indent="0">
              <a:buNone/>
              <a:defRPr/>
            </a:lvl2pPr>
            <a:lvl3pPr marL="402336" indent="0">
              <a:buNone/>
              <a:defRPr/>
            </a:lvl3pPr>
            <a:lvl4pPr marL="603504" indent="0">
              <a:buNone/>
              <a:defRPr/>
            </a:lvl4pPr>
            <a:lvl5pPr marL="804672" indent="0">
              <a:buNone/>
              <a:defRPr/>
            </a:lvl5pPr>
          </a:lstStyle>
          <a:p>
            <a:pPr lvl="0"/>
            <a:r>
              <a:rPr lang="en-US" dirty="0"/>
              <a:t>Click to add Position/Title</a:t>
            </a:r>
          </a:p>
        </p:txBody>
      </p:sp>
    </p:spTree>
    <p:extLst>
      <p:ext uri="{BB962C8B-B14F-4D97-AF65-F5344CB8AC3E}">
        <p14:creationId xmlns:p14="http://schemas.microsoft.com/office/powerpoint/2010/main" val="9753840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Director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B52E0-133E-43D6-7DAF-0EE432271C84}"/>
              </a:ext>
            </a:extLst>
          </p:cNvPr>
          <p:cNvSpPr>
            <a:spLocks noGrp="1"/>
          </p:cNvSpPr>
          <p:nvPr>
            <p:ph type="title" hasCustomPrompt="1"/>
          </p:nvPr>
        </p:nvSpPr>
        <p:spPr>
          <a:xfrm>
            <a:off x="822960" y="822960"/>
            <a:ext cx="2671180" cy="692497"/>
          </a:xfrm>
        </p:spPr>
        <p:txBody>
          <a:bodyPr/>
          <a:lstStyle>
            <a:lvl1pPr>
              <a:defRPr/>
            </a:lvl1pPr>
          </a:lstStyle>
          <a:p>
            <a:r>
              <a:rPr lang="en-US" dirty="0"/>
              <a:t>Click to add Title</a:t>
            </a:r>
          </a:p>
        </p:txBody>
      </p:sp>
      <p:sp>
        <p:nvSpPr>
          <p:cNvPr id="6" name="Picture Placeholder 5">
            <a:extLst>
              <a:ext uri="{FF2B5EF4-FFF2-40B4-BE49-F238E27FC236}">
                <a16:creationId xmlns:a16="http://schemas.microsoft.com/office/drawing/2014/main" id="{7BBEEBC4-CC47-A884-CFDD-1371DEF4346F}"/>
              </a:ext>
            </a:extLst>
          </p:cNvPr>
          <p:cNvSpPr>
            <a:spLocks noGrp="1"/>
          </p:cNvSpPr>
          <p:nvPr>
            <p:ph type="pic" sz="quarter" idx="10" hasCustomPrompt="1"/>
          </p:nvPr>
        </p:nvSpPr>
        <p:spPr>
          <a:xfrm>
            <a:off x="822325" y="1801368"/>
            <a:ext cx="1554163" cy="1552575"/>
          </a:xfrm>
        </p:spPr>
        <p:txBody>
          <a:bodyPr tIns="182880">
            <a:normAutofit/>
          </a:bodyPr>
          <a:lstStyle>
            <a:lvl1pPr marL="0" indent="0" algn="ctr">
              <a:lnSpc>
                <a:spcPct val="100000"/>
              </a:lnSpc>
              <a:buNone/>
              <a:defRPr sz="1100"/>
            </a:lvl1pPr>
          </a:lstStyle>
          <a:p>
            <a:r>
              <a:rPr lang="en-US" dirty="0"/>
              <a:t>Click icon to add image</a:t>
            </a:r>
          </a:p>
        </p:txBody>
      </p:sp>
      <p:sp>
        <p:nvSpPr>
          <p:cNvPr id="8" name="Text Placeholder 7">
            <a:extLst>
              <a:ext uri="{FF2B5EF4-FFF2-40B4-BE49-F238E27FC236}">
                <a16:creationId xmlns:a16="http://schemas.microsoft.com/office/drawing/2014/main" id="{D9C47FC8-46FC-D30D-AB14-A8E8C119CEA0}"/>
              </a:ext>
            </a:extLst>
          </p:cNvPr>
          <p:cNvSpPr>
            <a:spLocks noGrp="1"/>
          </p:cNvSpPr>
          <p:nvPr>
            <p:ph type="body" sz="quarter" idx="11" hasCustomPrompt="1"/>
          </p:nvPr>
        </p:nvSpPr>
        <p:spPr>
          <a:xfrm>
            <a:off x="822325" y="3399283"/>
            <a:ext cx="1554480" cy="164592"/>
          </a:xfrm>
        </p:spPr>
        <p:txBody>
          <a:bodyPr>
            <a:noAutofit/>
          </a:bodyPr>
          <a:lstStyle>
            <a:lvl1pPr marL="0" indent="0">
              <a:lnSpc>
                <a:spcPts val="1200"/>
              </a:lnSpc>
              <a:buNone/>
              <a:defRPr sz="1000"/>
            </a:lvl1pPr>
            <a:lvl2pPr marL="201168" indent="0">
              <a:buNone/>
              <a:defRPr/>
            </a:lvl2pPr>
            <a:lvl3pPr marL="402336" indent="0">
              <a:buNone/>
              <a:defRPr/>
            </a:lvl3pPr>
            <a:lvl4pPr marL="603504" indent="0">
              <a:buNone/>
              <a:defRPr/>
            </a:lvl4pPr>
            <a:lvl5pPr marL="804672" indent="0">
              <a:buNone/>
              <a:defRPr/>
            </a:lvl5pPr>
          </a:lstStyle>
          <a:p>
            <a:pPr lvl="0"/>
            <a:r>
              <a:rPr lang="en-US" dirty="0"/>
              <a:t>Click to add Name</a:t>
            </a:r>
          </a:p>
        </p:txBody>
      </p:sp>
      <p:sp>
        <p:nvSpPr>
          <p:cNvPr id="9" name="Text Placeholder 7">
            <a:extLst>
              <a:ext uri="{FF2B5EF4-FFF2-40B4-BE49-F238E27FC236}">
                <a16:creationId xmlns:a16="http://schemas.microsoft.com/office/drawing/2014/main" id="{23CEB38C-365C-39CD-3901-B1283C6AA2D0}"/>
              </a:ext>
            </a:extLst>
          </p:cNvPr>
          <p:cNvSpPr>
            <a:spLocks noGrp="1"/>
          </p:cNvSpPr>
          <p:nvPr>
            <p:ph type="body" sz="quarter" idx="12" hasCustomPrompt="1"/>
          </p:nvPr>
        </p:nvSpPr>
        <p:spPr>
          <a:xfrm>
            <a:off x="822325" y="3553748"/>
            <a:ext cx="1554480" cy="164592"/>
          </a:xfrm>
        </p:spPr>
        <p:txBody>
          <a:bodyPr>
            <a:noAutofit/>
          </a:bodyPr>
          <a:lstStyle>
            <a:lvl1pPr marL="0" indent="0">
              <a:lnSpc>
                <a:spcPts val="1200"/>
              </a:lnSpc>
              <a:buNone/>
              <a:defRPr sz="1000">
                <a:solidFill>
                  <a:schemeClr val="accent1"/>
                </a:solidFill>
              </a:defRPr>
            </a:lvl1pPr>
            <a:lvl2pPr marL="201168" indent="0">
              <a:buNone/>
              <a:defRPr/>
            </a:lvl2pPr>
            <a:lvl3pPr marL="402336" indent="0">
              <a:buNone/>
              <a:defRPr/>
            </a:lvl3pPr>
            <a:lvl4pPr marL="603504" indent="0">
              <a:buNone/>
              <a:defRPr/>
            </a:lvl4pPr>
            <a:lvl5pPr marL="804672" indent="0">
              <a:buNone/>
              <a:defRPr/>
            </a:lvl5pPr>
          </a:lstStyle>
          <a:p>
            <a:pPr lvl="0"/>
            <a:r>
              <a:rPr lang="en-US" dirty="0"/>
              <a:t>Click to add Position/Title</a:t>
            </a:r>
          </a:p>
        </p:txBody>
      </p:sp>
      <p:sp>
        <p:nvSpPr>
          <p:cNvPr id="10" name="Picture Placeholder 5">
            <a:extLst>
              <a:ext uri="{FF2B5EF4-FFF2-40B4-BE49-F238E27FC236}">
                <a16:creationId xmlns:a16="http://schemas.microsoft.com/office/drawing/2014/main" id="{8D66019C-7B5C-B7A1-5C29-1CD4E104286C}"/>
              </a:ext>
            </a:extLst>
          </p:cNvPr>
          <p:cNvSpPr>
            <a:spLocks noGrp="1"/>
          </p:cNvSpPr>
          <p:nvPr>
            <p:ph type="pic" sz="quarter" idx="13" hasCustomPrompt="1"/>
          </p:nvPr>
        </p:nvSpPr>
        <p:spPr>
          <a:xfrm>
            <a:off x="2606040" y="1801368"/>
            <a:ext cx="1554163" cy="1552575"/>
          </a:xfrm>
        </p:spPr>
        <p:txBody>
          <a:bodyPr tIns="182880">
            <a:normAutofit/>
          </a:bodyPr>
          <a:lstStyle>
            <a:lvl1pPr marL="0" indent="0" algn="ctr">
              <a:lnSpc>
                <a:spcPct val="100000"/>
              </a:lnSpc>
              <a:buNone/>
              <a:defRPr sz="1100"/>
            </a:lvl1pPr>
          </a:lstStyle>
          <a:p>
            <a:r>
              <a:rPr lang="en-US" dirty="0"/>
              <a:t>Click icon to add image</a:t>
            </a:r>
          </a:p>
        </p:txBody>
      </p:sp>
      <p:sp>
        <p:nvSpPr>
          <p:cNvPr id="11" name="Text Placeholder 7">
            <a:extLst>
              <a:ext uri="{FF2B5EF4-FFF2-40B4-BE49-F238E27FC236}">
                <a16:creationId xmlns:a16="http://schemas.microsoft.com/office/drawing/2014/main" id="{A2FD8629-EB5D-F3A1-1A85-C30F0EE90275}"/>
              </a:ext>
            </a:extLst>
          </p:cNvPr>
          <p:cNvSpPr>
            <a:spLocks noGrp="1"/>
          </p:cNvSpPr>
          <p:nvPr>
            <p:ph type="body" sz="quarter" idx="14" hasCustomPrompt="1"/>
          </p:nvPr>
        </p:nvSpPr>
        <p:spPr>
          <a:xfrm>
            <a:off x="2606040" y="3399283"/>
            <a:ext cx="1554480" cy="164592"/>
          </a:xfrm>
        </p:spPr>
        <p:txBody>
          <a:bodyPr>
            <a:noAutofit/>
          </a:bodyPr>
          <a:lstStyle>
            <a:lvl1pPr marL="0" indent="0">
              <a:lnSpc>
                <a:spcPts val="1200"/>
              </a:lnSpc>
              <a:buNone/>
              <a:defRPr sz="1000"/>
            </a:lvl1pPr>
            <a:lvl2pPr marL="201168" indent="0">
              <a:buNone/>
              <a:defRPr/>
            </a:lvl2pPr>
            <a:lvl3pPr marL="402336" indent="0">
              <a:buNone/>
              <a:defRPr/>
            </a:lvl3pPr>
            <a:lvl4pPr marL="603504" indent="0">
              <a:buNone/>
              <a:defRPr/>
            </a:lvl4pPr>
            <a:lvl5pPr marL="804672" indent="0">
              <a:buNone/>
              <a:defRPr/>
            </a:lvl5pPr>
          </a:lstStyle>
          <a:p>
            <a:pPr lvl="0"/>
            <a:r>
              <a:rPr lang="en-US" dirty="0"/>
              <a:t>Click to add Name</a:t>
            </a:r>
          </a:p>
        </p:txBody>
      </p:sp>
      <p:sp>
        <p:nvSpPr>
          <p:cNvPr id="12" name="Text Placeholder 7">
            <a:extLst>
              <a:ext uri="{FF2B5EF4-FFF2-40B4-BE49-F238E27FC236}">
                <a16:creationId xmlns:a16="http://schemas.microsoft.com/office/drawing/2014/main" id="{2567F569-2617-9B9D-23AB-365458D9C333}"/>
              </a:ext>
            </a:extLst>
          </p:cNvPr>
          <p:cNvSpPr>
            <a:spLocks noGrp="1"/>
          </p:cNvSpPr>
          <p:nvPr>
            <p:ph type="body" sz="quarter" idx="15" hasCustomPrompt="1"/>
          </p:nvPr>
        </p:nvSpPr>
        <p:spPr>
          <a:xfrm>
            <a:off x="2606040" y="3553748"/>
            <a:ext cx="1554480" cy="164592"/>
          </a:xfrm>
        </p:spPr>
        <p:txBody>
          <a:bodyPr>
            <a:noAutofit/>
          </a:bodyPr>
          <a:lstStyle>
            <a:lvl1pPr marL="0" indent="0">
              <a:lnSpc>
                <a:spcPts val="1200"/>
              </a:lnSpc>
              <a:buNone/>
              <a:defRPr sz="1000">
                <a:solidFill>
                  <a:schemeClr val="accent1"/>
                </a:solidFill>
              </a:defRPr>
            </a:lvl1pPr>
            <a:lvl2pPr marL="201168" indent="0">
              <a:buNone/>
              <a:defRPr/>
            </a:lvl2pPr>
            <a:lvl3pPr marL="402336" indent="0">
              <a:buNone/>
              <a:defRPr/>
            </a:lvl3pPr>
            <a:lvl4pPr marL="603504" indent="0">
              <a:buNone/>
              <a:defRPr/>
            </a:lvl4pPr>
            <a:lvl5pPr marL="804672" indent="0">
              <a:buNone/>
              <a:defRPr/>
            </a:lvl5pPr>
          </a:lstStyle>
          <a:p>
            <a:pPr lvl="0"/>
            <a:r>
              <a:rPr lang="en-US" dirty="0"/>
              <a:t>Click to add Position/Title</a:t>
            </a:r>
          </a:p>
        </p:txBody>
      </p:sp>
      <p:sp>
        <p:nvSpPr>
          <p:cNvPr id="13" name="Picture Placeholder 5">
            <a:extLst>
              <a:ext uri="{FF2B5EF4-FFF2-40B4-BE49-F238E27FC236}">
                <a16:creationId xmlns:a16="http://schemas.microsoft.com/office/drawing/2014/main" id="{E21F9A3A-0E8D-E672-A855-EBBDE73AF7D0}"/>
              </a:ext>
            </a:extLst>
          </p:cNvPr>
          <p:cNvSpPr>
            <a:spLocks noGrp="1"/>
          </p:cNvSpPr>
          <p:nvPr>
            <p:ph type="pic" sz="quarter" idx="16" hasCustomPrompt="1"/>
          </p:nvPr>
        </p:nvSpPr>
        <p:spPr>
          <a:xfrm>
            <a:off x="4394200" y="1801368"/>
            <a:ext cx="1554163" cy="1552575"/>
          </a:xfrm>
        </p:spPr>
        <p:txBody>
          <a:bodyPr tIns="182880">
            <a:normAutofit/>
          </a:bodyPr>
          <a:lstStyle>
            <a:lvl1pPr marL="0" indent="0" algn="ctr">
              <a:lnSpc>
                <a:spcPct val="100000"/>
              </a:lnSpc>
              <a:buNone/>
              <a:defRPr sz="1100"/>
            </a:lvl1pPr>
          </a:lstStyle>
          <a:p>
            <a:r>
              <a:rPr lang="en-US" dirty="0"/>
              <a:t>Click icon to add image</a:t>
            </a:r>
          </a:p>
        </p:txBody>
      </p:sp>
      <p:sp>
        <p:nvSpPr>
          <p:cNvPr id="14" name="Text Placeholder 7">
            <a:extLst>
              <a:ext uri="{FF2B5EF4-FFF2-40B4-BE49-F238E27FC236}">
                <a16:creationId xmlns:a16="http://schemas.microsoft.com/office/drawing/2014/main" id="{9B6BC683-6644-6BC3-5073-E98882270F9F}"/>
              </a:ext>
            </a:extLst>
          </p:cNvPr>
          <p:cNvSpPr>
            <a:spLocks noGrp="1"/>
          </p:cNvSpPr>
          <p:nvPr>
            <p:ph type="body" sz="quarter" idx="17" hasCustomPrompt="1"/>
          </p:nvPr>
        </p:nvSpPr>
        <p:spPr>
          <a:xfrm>
            <a:off x="4394200" y="3399283"/>
            <a:ext cx="1554480" cy="164592"/>
          </a:xfrm>
        </p:spPr>
        <p:txBody>
          <a:bodyPr>
            <a:noAutofit/>
          </a:bodyPr>
          <a:lstStyle>
            <a:lvl1pPr marL="0" indent="0">
              <a:lnSpc>
                <a:spcPts val="1200"/>
              </a:lnSpc>
              <a:buNone/>
              <a:defRPr sz="1000"/>
            </a:lvl1pPr>
            <a:lvl2pPr marL="201168" indent="0">
              <a:buNone/>
              <a:defRPr/>
            </a:lvl2pPr>
            <a:lvl3pPr marL="402336" indent="0">
              <a:buNone/>
              <a:defRPr/>
            </a:lvl3pPr>
            <a:lvl4pPr marL="603504" indent="0">
              <a:buNone/>
              <a:defRPr/>
            </a:lvl4pPr>
            <a:lvl5pPr marL="804672" indent="0">
              <a:buNone/>
              <a:defRPr/>
            </a:lvl5pPr>
          </a:lstStyle>
          <a:p>
            <a:pPr lvl="0"/>
            <a:r>
              <a:rPr lang="en-US" dirty="0"/>
              <a:t>Click to add Name</a:t>
            </a:r>
          </a:p>
        </p:txBody>
      </p:sp>
      <p:sp>
        <p:nvSpPr>
          <p:cNvPr id="15" name="Text Placeholder 7">
            <a:extLst>
              <a:ext uri="{FF2B5EF4-FFF2-40B4-BE49-F238E27FC236}">
                <a16:creationId xmlns:a16="http://schemas.microsoft.com/office/drawing/2014/main" id="{313A9C5E-86D4-FE0F-006D-C5931EAA5A7B}"/>
              </a:ext>
            </a:extLst>
          </p:cNvPr>
          <p:cNvSpPr>
            <a:spLocks noGrp="1"/>
          </p:cNvSpPr>
          <p:nvPr>
            <p:ph type="body" sz="quarter" idx="18" hasCustomPrompt="1"/>
          </p:nvPr>
        </p:nvSpPr>
        <p:spPr>
          <a:xfrm>
            <a:off x="4394200" y="3553748"/>
            <a:ext cx="1554480" cy="164592"/>
          </a:xfrm>
        </p:spPr>
        <p:txBody>
          <a:bodyPr>
            <a:noAutofit/>
          </a:bodyPr>
          <a:lstStyle>
            <a:lvl1pPr marL="0" indent="0">
              <a:lnSpc>
                <a:spcPts val="1200"/>
              </a:lnSpc>
              <a:buNone/>
              <a:defRPr sz="1000">
                <a:solidFill>
                  <a:schemeClr val="accent1"/>
                </a:solidFill>
              </a:defRPr>
            </a:lvl1pPr>
            <a:lvl2pPr marL="201168" indent="0">
              <a:buNone/>
              <a:defRPr/>
            </a:lvl2pPr>
            <a:lvl3pPr marL="402336" indent="0">
              <a:buNone/>
              <a:defRPr/>
            </a:lvl3pPr>
            <a:lvl4pPr marL="603504" indent="0">
              <a:buNone/>
              <a:defRPr/>
            </a:lvl4pPr>
            <a:lvl5pPr marL="804672" indent="0">
              <a:buNone/>
              <a:defRPr/>
            </a:lvl5pPr>
          </a:lstStyle>
          <a:p>
            <a:pPr lvl="0"/>
            <a:r>
              <a:rPr lang="en-US" dirty="0"/>
              <a:t>Click to add Position/Title</a:t>
            </a:r>
          </a:p>
        </p:txBody>
      </p:sp>
      <p:sp>
        <p:nvSpPr>
          <p:cNvPr id="16" name="Picture Placeholder 5">
            <a:extLst>
              <a:ext uri="{FF2B5EF4-FFF2-40B4-BE49-F238E27FC236}">
                <a16:creationId xmlns:a16="http://schemas.microsoft.com/office/drawing/2014/main" id="{56981EA8-F450-42C3-3705-088F2D870398}"/>
              </a:ext>
            </a:extLst>
          </p:cNvPr>
          <p:cNvSpPr>
            <a:spLocks noGrp="1"/>
          </p:cNvSpPr>
          <p:nvPr>
            <p:ph type="pic" sz="quarter" idx="19" hasCustomPrompt="1"/>
          </p:nvPr>
        </p:nvSpPr>
        <p:spPr>
          <a:xfrm>
            <a:off x="6181344" y="1801368"/>
            <a:ext cx="1554163" cy="1552575"/>
          </a:xfrm>
        </p:spPr>
        <p:txBody>
          <a:bodyPr tIns="182880">
            <a:normAutofit/>
          </a:bodyPr>
          <a:lstStyle>
            <a:lvl1pPr marL="0" indent="0" algn="ctr">
              <a:lnSpc>
                <a:spcPct val="100000"/>
              </a:lnSpc>
              <a:buNone/>
              <a:defRPr sz="1100"/>
            </a:lvl1pPr>
          </a:lstStyle>
          <a:p>
            <a:r>
              <a:rPr lang="en-US" dirty="0"/>
              <a:t>Click icon to add image</a:t>
            </a:r>
          </a:p>
        </p:txBody>
      </p:sp>
      <p:sp>
        <p:nvSpPr>
          <p:cNvPr id="17" name="Text Placeholder 7">
            <a:extLst>
              <a:ext uri="{FF2B5EF4-FFF2-40B4-BE49-F238E27FC236}">
                <a16:creationId xmlns:a16="http://schemas.microsoft.com/office/drawing/2014/main" id="{2081CCDF-B922-86C6-9708-BBA292303F8A}"/>
              </a:ext>
            </a:extLst>
          </p:cNvPr>
          <p:cNvSpPr>
            <a:spLocks noGrp="1"/>
          </p:cNvSpPr>
          <p:nvPr>
            <p:ph type="body" sz="quarter" idx="20" hasCustomPrompt="1"/>
          </p:nvPr>
        </p:nvSpPr>
        <p:spPr>
          <a:xfrm>
            <a:off x="6181344" y="3399283"/>
            <a:ext cx="1554480" cy="164592"/>
          </a:xfrm>
        </p:spPr>
        <p:txBody>
          <a:bodyPr>
            <a:noAutofit/>
          </a:bodyPr>
          <a:lstStyle>
            <a:lvl1pPr marL="0" indent="0">
              <a:lnSpc>
                <a:spcPts val="1200"/>
              </a:lnSpc>
              <a:buNone/>
              <a:defRPr sz="1000"/>
            </a:lvl1pPr>
            <a:lvl2pPr marL="201168" indent="0">
              <a:buNone/>
              <a:defRPr/>
            </a:lvl2pPr>
            <a:lvl3pPr marL="402336" indent="0">
              <a:buNone/>
              <a:defRPr/>
            </a:lvl3pPr>
            <a:lvl4pPr marL="603504" indent="0">
              <a:buNone/>
              <a:defRPr/>
            </a:lvl4pPr>
            <a:lvl5pPr marL="804672" indent="0">
              <a:buNone/>
              <a:defRPr/>
            </a:lvl5pPr>
          </a:lstStyle>
          <a:p>
            <a:pPr lvl="0"/>
            <a:r>
              <a:rPr lang="en-US" dirty="0"/>
              <a:t>Click to add Name</a:t>
            </a:r>
          </a:p>
        </p:txBody>
      </p:sp>
      <p:sp>
        <p:nvSpPr>
          <p:cNvPr id="18" name="Text Placeholder 7">
            <a:extLst>
              <a:ext uri="{FF2B5EF4-FFF2-40B4-BE49-F238E27FC236}">
                <a16:creationId xmlns:a16="http://schemas.microsoft.com/office/drawing/2014/main" id="{F5B4AEB8-1555-718C-58B4-6290F7CC8899}"/>
              </a:ext>
            </a:extLst>
          </p:cNvPr>
          <p:cNvSpPr>
            <a:spLocks noGrp="1"/>
          </p:cNvSpPr>
          <p:nvPr>
            <p:ph type="body" sz="quarter" idx="21" hasCustomPrompt="1"/>
          </p:nvPr>
        </p:nvSpPr>
        <p:spPr>
          <a:xfrm>
            <a:off x="6181344" y="3553748"/>
            <a:ext cx="1554480" cy="164592"/>
          </a:xfrm>
        </p:spPr>
        <p:txBody>
          <a:bodyPr>
            <a:noAutofit/>
          </a:bodyPr>
          <a:lstStyle>
            <a:lvl1pPr marL="0" indent="0">
              <a:lnSpc>
                <a:spcPts val="1200"/>
              </a:lnSpc>
              <a:buNone/>
              <a:defRPr sz="1000">
                <a:solidFill>
                  <a:schemeClr val="accent1"/>
                </a:solidFill>
              </a:defRPr>
            </a:lvl1pPr>
            <a:lvl2pPr marL="201168" indent="0">
              <a:buNone/>
              <a:defRPr/>
            </a:lvl2pPr>
            <a:lvl3pPr marL="402336" indent="0">
              <a:buNone/>
              <a:defRPr/>
            </a:lvl3pPr>
            <a:lvl4pPr marL="603504" indent="0">
              <a:buNone/>
              <a:defRPr/>
            </a:lvl4pPr>
            <a:lvl5pPr marL="804672" indent="0">
              <a:buNone/>
              <a:defRPr/>
            </a:lvl5pPr>
          </a:lstStyle>
          <a:p>
            <a:pPr lvl="0"/>
            <a:r>
              <a:rPr lang="en-US" dirty="0"/>
              <a:t>Click to add Position/Title</a:t>
            </a:r>
          </a:p>
        </p:txBody>
      </p:sp>
      <p:sp>
        <p:nvSpPr>
          <p:cNvPr id="19" name="Picture Placeholder 5">
            <a:extLst>
              <a:ext uri="{FF2B5EF4-FFF2-40B4-BE49-F238E27FC236}">
                <a16:creationId xmlns:a16="http://schemas.microsoft.com/office/drawing/2014/main" id="{E341A7BE-8E80-33B8-FF49-C7C4099B3FB8}"/>
              </a:ext>
            </a:extLst>
          </p:cNvPr>
          <p:cNvSpPr>
            <a:spLocks noGrp="1"/>
          </p:cNvSpPr>
          <p:nvPr>
            <p:ph type="pic" sz="quarter" idx="22" hasCustomPrompt="1"/>
          </p:nvPr>
        </p:nvSpPr>
        <p:spPr>
          <a:xfrm>
            <a:off x="7946136" y="1801368"/>
            <a:ext cx="1554163" cy="1552575"/>
          </a:xfrm>
        </p:spPr>
        <p:txBody>
          <a:bodyPr tIns="182880">
            <a:normAutofit/>
          </a:bodyPr>
          <a:lstStyle>
            <a:lvl1pPr marL="0" indent="0" algn="ctr">
              <a:lnSpc>
                <a:spcPct val="100000"/>
              </a:lnSpc>
              <a:buNone/>
              <a:defRPr sz="1100"/>
            </a:lvl1pPr>
          </a:lstStyle>
          <a:p>
            <a:r>
              <a:rPr lang="en-US" dirty="0"/>
              <a:t>Click icon to add image</a:t>
            </a:r>
          </a:p>
        </p:txBody>
      </p:sp>
      <p:sp>
        <p:nvSpPr>
          <p:cNvPr id="20" name="Text Placeholder 7">
            <a:extLst>
              <a:ext uri="{FF2B5EF4-FFF2-40B4-BE49-F238E27FC236}">
                <a16:creationId xmlns:a16="http://schemas.microsoft.com/office/drawing/2014/main" id="{253CC28B-A6AE-AF81-6373-2DEA61D385C9}"/>
              </a:ext>
            </a:extLst>
          </p:cNvPr>
          <p:cNvSpPr>
            <a:spLocks noGrp="1"/>
          </p:cNvSpPr>
          <p:nvPr>
            <p:ph type="body" sz="quarter" idx="23" hasCustomPrompt="1"/>
          </p:nvPr>
        </p:nvSpPr>
        <p:spPr>
          <a:xfrm>
            <a:off x="7946136" y="3399283"/>
            <a:ext cx="1554480" cy="164592"/>
          </a:xfrm>
        </p:spPr>
        <p:txBody>
          <a:bodyPr>
            <a:noAutofit/>
          </a:bodyPr>
          <a:lstStyle>
            <a:lvl1pPr marL="0" indent="0">
              <a:lnSpc>
                <a:spcPts val="1200"/>
              </a:lnSpc>
              <a:buNone/>
              <a:defRPr sz="1000"/>
            </a:lvl1pPr>
            <a:lvl2pPr marL="201168" indent="0">
              <a:buNone/>
              <a:defRPr/>
            </a:lvl2pPr>
            <a:lvl3pPr marL="402336" indent="0">
              <a:buNone/>
              <a:defRPr/>
            </a:lvl3pPr>
            <a:lvl4pPr marL="603504" indent="0">
              <a:buNone/>
              <a:defRPr/>
            </a:lvl4pPr>
            <a:lvl5pPr marL="804672" indent="0">
              <a:buNone/>
              <a:defRPr/>
            </a:lvl5pPr>
          </a:lstStyle>
          <a:p>
            <a:pPr lvl="0"/>
            <a:r>
              <a:rPr lang="en-US" dirty="0"/>
              <a:t>Click to add Name</a:t>
            </a:r>
          </a:p>
        </p:txBody>
      </p:sp>
      <p:sp>
        <p:nvSpPr>
          <p:cNvPr id="21" name="Text Placeholder 7">
            <a:extLst>
              <a:ext uri="{FF2B5EF4-FFF2-40B4-BE49-F238E27FC236}">
                <a16:creationId xmlns:a16="http://schemas.microsoft.com/office/drawing/2014/main" id="{2C68F73B-40A0-0B78-47F2-6A7BCE6C4E95}"/>
              </a:ext>
            </a:extLst>
          </p:cNvPr>
          <p:cNvSpPr>
            <a:spLocks noGrp="1"/>
          </p:cNvSpPr>
          <p:nvPr>
            <p:ph type="body" sz="quarter" idx="24" hasCustomPrompt="1"/>
          </p:nvPr>
        </p:nvSpPr>
        <p:spPr>
          <a:xfrm>
            <a:off x="7946136" y="3553748"/>
            <a:ext cx="1554480" cy="164592"/>
          </a:xfrm>
        </p:spPr>
        <p:txBody>
          <a:bodyPr>
            <a:noAutofit/>
          </a:bodyPr>
          <a:lstStyle>
            <a:lvl1pPr marL="0" indent="0">
              <a:lnSpc>
                <a:spcPts val="1200"/>
              </a:lnSpc>
              <a:buNone/>
              <a:defRPr sz="1000">
                <a:solidFill>
                  <a:schemeClr val="accent1"/>
                </a:solidFill>
              </a:defRPr>
            </a:lvl1pPr>
            <a:lvl2pPr marL="201168" indent="0">
              <a:buNone/>
              <a:defRPr/>
            </a:lvl2pPr>
            <a:lvl3pPr marL="402336" indent="0">
              <a:buNone/>
              <a:defRPr/>
            </a:lvl3pPr>
            <a:lvl4pPr marL="603504" indent="0">
              <a:buNone/>
              <a:defRPr/>
            </a:lvl4pPr>
            <a:lvl5pPr marL="804672" indent="0">
              <a:buNone/>
              <a:defRPr/>
            </a:lvl5pPr>
          </a:lstStyle>
          <a:p>
            <a:pPr lvl="0"/>
            <a:r>
              <a:rPr lang="en-US" dirty="0"/>
              <a:t>Click to add Position/Title</a:t>
            </a:r>
          </a:p>
        </p:txBody>
      </p:sp>
      <p:sp>
        <p:nvSpPr>
          <p:cNvPr id="22" name="Picture Placeholder 5">
            <a:extLst>
              <a:ext uri="{FF2B5EF4-FFF2-40B4-BE49-F238E27FC236}">
                <a16:creationId xmlns:a16="http://schemas.microsoft.com/office/drawing/2014/main" id="{5303B137-CB52-CE59-EE46-C9D3E2670507}"/>
              </a:ext>
            </a:extLst>
          </p:cNvPr>
          <p:cNvSpPr>
            <a:spLocks noGrp="1"/>
          </p:cNvSpPr>
          <p:nvPr>
            <p:ph type="pic" sz="quarter" idx="25" hasCustomPrompt="1"/>
          </p:nvPr>
        </p:nvSpPr>
        <p:spPr>
          <a:xfrm>
            <a:off x="9738360" y="1801368"/>
            <a:ext cx="1554163" cy="1552575"/>
          </a:xfrm>
        </p:spPr>
        <p:txBody>
          <a:bodyPr tIns="182880">
            <a:normAutofit/>
          </a:bodyPr>
          <a:lstStyle>
            <a:lvl1pPr marL="0" indent="0" algn="ctr">
              <a:lnSpc>
                <a:spcPct val="100000"/>
              </a:lnSpc>
              <a:buNone/>
              <a:defRPr sz="1100"/>
            </a:lvl1pPr>
          </a:lstStyle>
          <a:p>
            <a:r>
              <a:rPr lang="en-US" dirty="0"/>
              <a:t>Click icon to add image</a:t>
            </a:r>
          </a:p>
        </p:txBody>
      </p:sp>
      <p:sp>
        <p:nvSpPr>
          <p:cNvPr id="23" name="Text Placeholder 7">
            <a:extLst>
              <a:ext uri="{FF2B5EF4-FFF2-40B4-BE49-F238E27FC236}">
                <a16:creationId xmlns:a16="http://schemas.microsoft.com/office/drawing/2014/main" id="{2B45C99E-74B1-AE2A-F3A1-7DCBD0C5A238}"/>
              </a:ext>
            </a:extLst>
          </p:cNvPr>
          <p:cNvSpPr>
            <a:spLocks noGrp="1"/>
          </p:cNvSpPr>
          <p:nvPr>
            <p:ph type="body" sz="quarter" idx="26" hasCustomPrompt="1"/>
          </p:nvPr>
        </p:nvSpPr>
        <p:spPr>
          <a:xfrm>
            <a:off x="9738360" y="3399283"/>
            <a:ext cx="1554480" cy="164592"/>
          </a:xfrm>
        </p:spPr>
        <p:txBody>
          <a:bodyPr>
            <a:noAutofit/>
          </a:bodyPr>
          <a:lstStyle>
            <a:lvl1pPr marL="0" indent="0">
              <a:lnSpc>
                <a:spcPts val="1200"/>
              </a:lnSpc>
              <a:buNone/>
              <a:defRPr sz="1000"/>
            </a:lvl1pPr>
            <a:lvl2pPr marL="201168" indent="0">
              <a:buNone/>
              <a:defRPr/>
            </a:lvl2pPr>
            <a:lvl3pPr marL="402336" indent="0">
              <a:buNone/>
              <a:defRPr/>
            </a:lvl3pPr>
            <a:lvl4pPr marL="603504" indent="0">
              <a:buNone/>
              <a:defRPr/>
            </a:lvl4pPr>
            <a:lvl5pPr marL="804672" indent="0">
              <a:buNone/>
              <a:defRPr/>
            </a:lvl5pPr>
          </a:lstStyle>
          <a:p>
            <a:pPr lvl="0"/>
            <a:r>
              <a:rPr lang="en-US" dirty="0"/>
              <a:t>Click to add Name</a:t>
            </a:r>
          </a:p>
        </p:txBody>
      </p:sp>
      <p:sp>
        <p:nvSpPr>
          <p:cNvPr id="24" name="Text Placeholder 7">
            <a:extLst>
              <a:ext uri="{FF2B5EF4-FFF2-40B4-BE49-F238E27FC236}">
                <a16:creationId xmlns:a16="http://schemas.microsoft.com/office/drawing/2014/main" id="{47AED30E-66C5-02E9-8D33-5C7CD340C5A4}"/>
              </a:ext>
            </a:extLst>
          </p:cNvPr>
          <p:cNvSpPr>
            <a:spLocks noGrp="1"/>
          </p:cNvSpPr>
          <p:nvPr>
            <p:ph type="body" sz="quarter" idx="27" hasCustomPrompt="1"/>
          </p:nvPr>
        </p:nvSpPr>
        <p:spPr>
          <a:xfrm>
            <a:off x="9738360" y="3553748"/>
            <a:ext cx="1554480" cy="164592"/>
          </a:xfrm>
        </p:spPr>
        <p:txBody>
          <a:bodyPr>
            <a:noAutofit/>
          </a:bodyPr>
          <a:lstStyle>
            <a:lvl1pPr marL="0" indent="0">
              <a:lnSpc>
                <a:spcPts val="1200"/>
              </a:lnSpc>
              <a:buNone/>
              <a:defRPr sz="1000">
                <a:solidFill>
                  <a:schemeClr val="accent1"/>
                </a:solidFill>
              </a:defRPr>
            </a:lvl1pPr>
            <a:lvl2pPr marL="201168" indent="0">
              <a:buNone/>
              <a:defRPr/>
            </a:lvl2pPr>
            <a:lvl3pPr marL="402336" indent="0">
              <a:buNone/>
              <a:defRPr/>
            </a:lvl3pPr>
            <a:lvl4pPr marL="603504" indent="0">
              <a:buNone/>
              <a:defRPr/>
            </a:lvl4pPr>
            <a:lvl5pPr marL="804672" indent="0">
              <a:buNone/>
              <a:defRPr/>
            </a:lvl5pPr>
          </a:lstStyle>
          <a:p>
            <a:pPr lvl="0"/>
            <a:r>
              <a:rPr lang="en-US" dirty="0"/>
              <a:t>Click to add Position/Title</a:t>
            </a:r>
          </a:p>
        </p:txBody>
      </p:sp>
      <p:sp>
        <p:nvSpPr>
          <p:cNvPr id="25" name="Picture Placeholder 5">
            <a:extLst>
              <a:ext uri="{FF2B5EF4-FFF2-40B4-BE49-F238E27FC236}">
                <a16:creationId xmlns:a16="http://schemas.microsoft.com/office/drawing/2014/main" id="{753DBE0D-3FF6-A2CA-A560-F8405BE4F1BA}"/>
              </a:ext>
            </a:extLst>
          </p:cNvPr>
          <p:cNvSpPr>
            <a:spLocks noGrp="1"/>
          </p:cNvSpPr>
          <p:nvPr>
            <p:ph type="pic" sz="quarter" idx="28" hasCustomPrompt="1"/>
          </p:nvPr>
        </p:nvSpPr>
        <p:spPr>
          <a:xfrm>
            <a:off x="822325" y="4005212"/>
            <a:ext cx="1554163" cy="1552575"/>
          </a:xfrm>
        </p:spPr>
        <p:txBody>
          <a:bodyPr tIns="182880">
            <a:normAutofit/>
          </a:bodyPr>
          <a:lstStyle>
            <a:lvl1pPr marL="0" indent="0" algn="ctr">
              <a:lnSpc>
                <a:spcPct val="100000"/>
              </a:lnSpc>
              <a:buNone/>
              <a:defRPr sz="1100"/>
            </a:lvl1pPr>
          </a:lstStyle>
          <a:p>
            <a:r>
              <a:rPr lang="en-US" dirty="0"/>
              <a:t>Click icon to add image</a:t>
            </a:r>
          </a:p>
        </p:txBody>
      </p:sp>
      <p:sp>
        <p:nvSpPr>
          <p:cNvPr id="26" name="Text Placeholder 7">
            <a:extLst>
              <a:ext uri="{FF2B5EF4-FFF2-40B4-BE49-F238E27FC236}">
                <a16:creationId xmlns:a16="http://schemas.microsoft.com/office/drawing/2014/main" id="{79B3AC29-0968-E8E5-05B5-9E7424378691}"/>
              </a:ext>
            </a:extLst>
          </p:cNvPr>
          <p:cNvSpPr>
            <a:spLocks noGrp="1"/>
          </p:cNvSpPr>
          <p:nvPr>
            <p:ph type="body" sz="quarter" idx="29" hasCustomPrompt="1"/>
          </p:nvPr>
        </p:nvSpPr>
        <p:spPr>
          <a:xfrm>
            <a:off x="822325" y="5603127"/>
            <a:ext cx="1554480" cy="164592"/>
          </a:xfrm>
        </p:spPr>
        <p:txBody>
          <a:bodyPr>
            <a:noAutofit/>
          </a:bodyPr>
          <a:lstStyle>
            <a:lvl1pPr marL="0" indent="0">
              <a:lnSpc>
                <a:spcPts val="1200"/>
              </a:lnSpc>
              <a:buNone/>
              <a:defRPr sz="1000"/>
            </a:lvl1pPr>
            <a:lvl2pPr marL="201168" indent="0">
              <a:buNone/>
              <a:defRPr/>
            </a:lvl2pPr>
            <a:lvl3pPr marL="402336" indent="0">
              <a:buNone/>
              <a:defRPr/>
            </a:lvl3pPr>
            <a:lvl4pPr marL="603504" indent="0">
              <a:buNone/>
              <a:defRPr/>
            </a:lvl4pPr>
            <a:lvl5pPr marL="804672" indent="0">
              <a:buNone/>
              <a:defRPr/>
            </a:lvl5pPr>
          </a:lstStyle>
          <a:p>
            <a:pPr lvl="0"/>
            <a:r>
              <a:rPr lang="en-US" dirty="0"/>
              <a:t>Click to add Name</a:t>
            </a:r>
          </a:p>
        </p:txBody>
      </p:sp>
      <p:sp>
        <p:nvSpPr>
          <p:cNvPr id="27" name="Text Placeholder 7">
            <a:extLst>
              <a:ext uri="{FF2B5EF4-FFF2-40B4-BE49-F238E27FC236}">
                <a16:creationId xmlns:a16="http://schemas.microsoft.com/office/drawing/2014/main" id="{4905E80B-5EE0-C14B-B5A7-A9BA7DC20C90}"/>
              </a:ext>
            </a:extLst>
          </p:cNvPr>
          <p:cNvSpPr>
            <a:spLocks noGrp="1"/>
          </p:cNvSpPr>
          <p:nvPr>
            <p:ph type="body" sz="quarter" idx="30" hasCustomPrompt="1"/>
          </p:nvPr>
        </p:nvSpPr>
        <p:spPr>
          <a:xfrm>
            <a:off x="822325" y="5757592"/>
            <a:ext cx="1554480" cy="164592"/>
          </a:xfrm>
        </p:spPr>
        <p:txBody>
          <a:bodyPr>
            <a:noAutofit/>
          </a:bodyPr>
          <a:lstStyle>
            <a:lvl1pPr marL="0" indent="0">
              <a:lnSpc>
                <a:spcPts val="1200"/>
              </a:lnSpc>
              <a:buNone/>
              <a:defRPr sz="1000">
                <a:solidFill>
                  <a:schemeClr val="accent1"/>
                </a:solidFill>
              </a:defRPr>
            </a:lvl1pPr>
            <a:lvl2pPr marL="201168" indent="0">
              <a:buNone/>
              <a:defRPr/>
            </a:lvl2pPr>
            <a:lvl3pPr marL="402336" indent="0">
              <a:buNone/>
              <a:defRPr/>
            </a:lvl3pPr>
            <a:lvl4pPr marL="603504" indent="0">
              <a:buNone/>
              <a:defRPr/>
            </a:lvl4pPr>
            <a:lvl5pPr marL="804672" indent="0">
              <a:buNone/>
              <a:defRPr/>
            </a:lvl5pPr>
          </a:lstStyle>
          <a:p>
            <a:pPr lvl="0"/>
            <a:r>
              <a:rPr lang="en-US" dirty="0"/>
              <a:t>Click to add Position/Title</a:t>
            </a:r>
          </a:p>
        </p:txBody>
      </p:sp>
      <p:sp>
        <p:nvSpPr>
          <p:cNvPr id="28" name="Picture Placeholder 5">
            <a:extLst>
              <a:ext uri="{FF2B5EF4-FFF2-40B4-BE49-F238E27FC236}">
                <a16:creationId xmlns:a16="http://schemas.microsoft.com/office/drawing/2014/main" id="{FA2969AB-AC64-75F3-F48D-8DE91245D271}"/>
              </a:ext>
            </a:extLst>
          </p:cNvPr>
          <p:cNvSpPr>
            <a:spLocks noGrp="1"/>
          </p:cNvSpPr>
          <p:nvPr>
            <p:ph type="pic" sz="quarter" idx="31" hasCustomPrompt="1"/>
          </p:nvPr>
        </p:nvSpPr>
        <p:spPr>
          <a:xfrm>
            <a:off x="2606040" y="4005212"/>
            <a:ext cx="1554163" cy="1552575"/>
          </a:xfrm>
        </p:spPr>
        <p:txBody>
          <a:bodyPr tIns="182880">
            <a:normAutofit/>
          </a:bodyPr>
          <a:lstStyle>
            <a:lvl1pPr marL="0" indent="0" algn="ctr">
              <a:lnSpc>
                <a:spcPct val="100000"/>
              </a:lnSpc>
              <a:buNone/>
              <a:defRPr sz="1100"/>
            </a:lvl1pPr>
          </a:lstStyle>
          <a:p>
            <a:r>
              <a:rPr lang="en-US" dirty="0"/>
              <a:t>Click icon to add image</a:t>
            </a:r>
          </a:p>
        </p:txBody>
      </p:sp>
      <p:sp>
        <p:nvSpPr>
          <p:cNvPr id="29" name="Text Placeholder 7">
            <a:extLst>
              <a:ext uri="{FF2B5EF4-FFF2-40B4-BE49-F238E27FC236}">
                <a16:creationId xmlns:a16="http://schemas.microsoft.com/office/drawing/2014/main" id="{37987F15-B0F0-DA24-5CD2-2778CD097A55}"/>
              </a:ext>
            </a:extLst>
          </p:cNvPr>
          <p:cNvSpPr>
            <a:spLocks noGrp="1"/>
          </p:cNvSpPr>
          <p:nvPr>
            <p:ph type="body" sz="quarter" idx="32" hasCustomPrompt="1"/>
          </p:nvPr>
        </p:nvSpPr>
        <p:spPr>
          <a:xfrm>
            <a:off x="2606040" y="5603127"/>
            <a:ext cx="1554480" cy="164592"/>
          </a:xfrm>
        </p:spPr>
        <p:txBody>
          <a:bodyPr>
            <a:noAutofit/>
          </a:bodyPr>
          <a:lstStyle>
            <a:lvl1pPr marL="0" indent="0">
              <a:lnSpc>
                <a:spcPts val="1200"/>
              </a:lnSpc>
              <a:buNone/>
              <a:defRPr sz="1000"/>
            </a:lvl1pPr>
            <a:lvl2pPr marL="201168" indent="0">
              <a:buNone/>
              <a:defRPr/>
            </a:lvl2pPr>
            <a:lvl3pPr marL="402336" indent="0">
              <a:buNone/>
              <a:defRPr/>
            </a:lvl3pPr>
            <a:lvl4pPr marL="603504" indent="0">
              <a:buNone/>
              <a:defRPr/>
            </a:lvl4pPr>
            <a:lvl5pPr marL="804672" indent="0">
              <a:buNone/>
              <a:defRPr/>
            </a:lvl5pPr>
          </a:lstStyle>
          <a:p>
            <a:pPr lvl="0"/>
            <a:r>
              <a:rPr lang="en-US" dirty="0"/>
              <a:t>Click to add Name</a:t>
            </a:r>
          </a:p>
        </p:txBody>
      </p:sp>
      <p:sp>
        <p:nvSpPr>
          <p:cNvPr id="30" name="Text Placeholder 7">
            <a:extLst>
              <a:ext uri="{FF2B5EF4-FFF2-40B4-BE49-F238E27FC236}">
                <a16:creationId xmlns:a16="http://schemas.microsoft.com/office/drawing/2014/main" id="{F8816924-7A27-C799-CC5D-FCA4FBBF9458}"/>
              </a:ext>
            </a:extLst>
          </p:cNvPr>
          <p:cNvSpPr>
            <a:spLocks noGrp="1"/>
          </p:cNvSpPr>
          <p:nvPr>
            <p:ph type="body" sz="quarter" idx="33" hasCustomPrompt="1"/>
          </p:nvPr>
        </p:nvSpPr>
        <p:spPr>
          <a:xfrm>
            <a:off x="2606040" y="5757592"/>
            <a:ext cx="1554480" cy="164592"/>
          </a:xfrm>
        </p:spPr>
        <p:txBody>
          <a:bodyPr>
            <a:noAutofit/>
          </a:bodyPr>
          <a:lstStyle>
            <a:lvl1pPr marL="0" indent="0">
              <a:lnSpc>
                <a:spcPts val="1200"/>
              </a:lnSpc>
              <a:buNone/>
              <a:defRPr sz="1000">
                <a:solidFill>
                  <a:schemeClr val="accent1"/>
                </a:solidFill>
              </a:defRPr>
            </a:lvl1pPr>
            <a:lvl2pPr marL="201168" indent="0">
              <a:buNone/>
              <a:defRPr/>
            </a:lvl2pPr>
            <a:lvl3pPr marL="402336" indent="0">
              <a:buNone/>
              <a:defRPr/>
            </a:lvl3pPr>
            <a:lvl4pPr marL="603504" indent="0">
              <a:buNone/>
              <a:defRPr/>
            </a:lvl4pPr>
            <a:lvl5pPr marL="804672" indent="0">
              <a:buNone/>
              <a:defRPr/>
            </a:lvl5pPr>
          </a:lstStyle>
          <a:p>
            <a:pPr lvl="0"/>
            <a:r>
              <a:rPr lang="en-US" dirty="0"/>
              <a:t>Click to add Position/Title</a:t>
            </a:r>
          </a:p>
        </p:txBody>
      </p:sp>
      <p:sp>
        <p:nvSpPr>
          <p:cNvPr id="31" name="Picture Placeholder 5">
            <a:extLst>
              <a:ext uri="{FF2B5EF4-FFF2-40B4-BE49-F238E27FC236}">
                <a16:creationId xmlns:a16="http://schemas.microsoft.com/office/drawing/2014/main" id="{323CDEEC-57E4-D405-F80B-DBC8BBA660DD}"/>
              </a:ext>
            </a:extLst>
          </p:cNvPr>
          <p:cNvSpPr>
            <a:spLocks noGrp="1"/>
          </p:cNvSpPr>
          <p:nvPr>
            <p:ph type="pic" sz="quarter" idx="34" hasCustomPrompt="1"/>
          </p:nvPr>
        </p:nvSpPr>
        <p:spPr>
          <a:xfrm>
            <a:off x="4394200" y="4005212"/>
            <a:ext cx="1554163" cy="1552575"/>
          </a:xfrm>
        </p:spPr>
        <p:txBody>
          <a:bodyPr tIns="182880">
            <a:normAutofit/>
          </a:bodyPr>
          <a:lstStyle>
            <a:lvl1pPr marL="0" indent="0" algn="ctr">
              <a:lnSpc>
                <a:spcPct val="100000"/>
              </a:lnSpc>
              <a:buNone/>
              <a:defRPr sz="1100"/>
            </a:lvl1pPr>
          </a:lstStyle>
          <a:p>
            <a:r>
              <a:rPr lang="en-US" dirty="0"/>
              <a:t>Click icon to add image</a:t>
            </a:r>
          </a:p>
        </p:txBody>
      </p:sp>
      <p:sp>
        <p:nvSpPr>
          <p:cNvPr id="32" name="Text Placeholder 7">
            <a:extLst>
              <a:ext uri="{FF2B5EF4-FFF2-40B4-BE49-F238E27FC236}">
                <a16:creationId xmlns:a16="http://schemas.microsoft.com/office/drawing/2014/main" id="{A7AD16DE-C942-59ED-6F0B-E1324AD414A8}"/>
              </a:ext>
            </a:extLst>
          </p:cNvPr>
          <p:cNvSpPr>
            <a:spLocks noGrp="1"/>
          </p:cNvSpPr>
          <p:nvPr>
            <p:ph type="body" sz="quarter" idx="35" hasCustomPrompt="1"/>
          </p:nvPr>
        </p:nvSpPr>
        <p:spPr>
          <a:xfrm>
            <a:off x="4394200" y="5603127"/>
            <a:ext cx="1554480" cy="164592"/>
          </a:xfrm>
        </p:spPr>
        <p:txBody>
          <a:bodyPr>
            <a:noAutofit/>
          </a:bodyPr>
          <a:lstStyle>
            <a:lvl1pPr marL="0" indent="0">
              <a:lnSpc>
                <a:spcPts val="1200"/>
              </a:lnSpc>
              <a:buNone/>
              <a:defRPr sz="1000"/>
            </a:lvl1pPr>
            <a:lvl2pPr marL="201168" indent="0">
              <a:buNone/>
              <a:defRPr/>
            </a:lvl2pPr>
            <a:lvl3pPr marL="402336" indent="0">
              <a:buNone/>
              <a:defRPr/>
            </a:lvl3pPr>
            <a:lvl4pPr marL="603504" indent="0">
              <a:buNone/>
              <a:defRPr/>
            </a:lvl4pPr>
            <a:lvl5pPr marL="804672" indent="0">
              <a:buNone/>
              <a:defRPr/>
            </a:lvl5pPr>
          </a:lstStyle>
          <a:p>
            <a:pPr lvl="0"/>
            <a:r>
              <a:rPr lang="en-US" dirty="0"/>
              <a:t>Click to add Name</a:t>
            </a:r>
          </a:p>
        </p:txBody>
      </p:sp>
      <p:sp>
        <p:nvSpPr>
          <p:cNvPr id="33" name="Text Placeholder 7">
            <a:extLst>
              <a:ext uri="{FF2B5EF4-FFF2-40B4-BE49-F238E27FC236}">
                <a16:creationId xmlns:a16="http://schemas.microsoft.com/office/drawing/2014/main" id="{90CC5F02-7697-610E-AFE0-8F2ADCAC54F3}"/>
              </a:ext>
            </a:extLst>
          </p:cNvPr>
          <p:cNvSpPr>
            <a:spLocks noGrp="1"/>
          </p:cNvSpPr>
          <p:nvPr>
            <p:ph type="body" sz="quarter" idx="36" hasCustomPrompt="1"/>
          </p:nvPr>
        </p:nvSpPr>
        <p:spPr>
          <a:xfrm>
            <a:off x="4394200" y="5757592"/>
            <a:ext cx="1554480" cy="164592"/>
          </a:xfrm>
        </p:spPr>
        <p:txBody>
          <a:bodyPr>
            <a:noAutofit/>
          </a:bodyPr>
          <a:lstStyle>
            <a:lvl1pPr marL="0" indent="0">
              <a:lnSpc>
                <a:spcPts val="1200"/>
              </a:lnSpc>
              <a:buNone/>
              <a:defRPr sz="1000">
                <a:solidFill>
                  <a:schemeClr val="accent1"/>
                </a:solidFill>
              </a:defRPr>
            </a:lvl1pPr>
            <a:lvl2pPr marL="201168" indent="0">
              <a:buNone/>
              <a:defRPr/>
            </a:lvl2pPr>
            <a:lvl3pPr marL="402336" indent="0">
              <a:buNone/>
              <a:defRPr/>
            </a:lvl3pPr>
            <a:lvl4pPr marL="603504" indent="0">
              <a:buNone/>
              <a:defRPr/>
            </a:lvl4pPr>
            <a:lvl5pPr marL="804672" indent="0">
              <a:buNone/>
              <a:defRPr/>
            </a:lvl5pPr>
          </a:lstStyle>
          <a:p>
            <a:pPr lvl="0"/>
            <a:r>
              <a:rPr lang="en-US" dirty="0"/>
              <a:t>Click to add Position/Title</a:t>
            </a:r>
          </a:p>
        </p:txBody>
      </p:sp>
      <p:sp>
        <p:nvSpPr>
          <p:cNvPr id="34" name="Picture Placeholder 5">
            <a:extLst>
              <a:ext uri="{FF2B5EF4-FFF2-40B4-BE49-F238E27FC236}">
                <a16:creationId xmlns:a16="http://schemas.microsoft.com/office/drawing/2014/main" id="{DEAFE019-C19B-2EE9-1AA8-85B76535840D}"/>
              </a:ext>
            </a:extLst>
          </p:cNvPr>
          <p:cNvSpPr>
            <a:spLocks noGrp="1"/>
          </p:cNvSpPr>
          <p:nvPr>
            <p:ph type="pic" sz="quarter" idx="37" hasCustomPrompt="1"/>
          </p:nvPr>
        </p:nvSpPr>
        <p:spPr>
          <a:xfrm>
            <a:off x="6181344" y="4005212"/>
            <a:ext cx="1554163" cy="1552575"/>
          </a:xfrm>
        </p:spPr>
        <p:txBody>
          <a:bodyPr tIns="182880">
            <a:normAutofit/>
          </a:bodyPr>
          <a:lstStyle>
            <a:lvl1pPr marL="0" indent="0" algn="ctr">
              <a:lnSpc>
                <a:spcPct val="100000"/>
              </a:lnSpc>
              <a:buNone/>
              <a:defRPr sz="1100"/>
            </a:lvl1pPr>
          </a:lstStyle>
          <a:p>
            <a:r>
              <a:rPr lang="en-US" dirty="0"/>
              <a:t>Click icon to add image</a:t>
            </a:r>
          </a:p>
        </p:txBody>
      </p:sp>
      <p:sp>
        <p:nvSpPr>
          <p:cNvPr id="35" name="Text Placeholder 7">
            <a:extLst>
              <a:ext uri="{FF2B5EF4-FFF2-40B4-BE49-F238E27FC236}">
                <a16:creationId xmlns:a16="http://schemas.microsoft.com/office/drawing/2014/main" id="{9A9CACD8-9D60-2DCB-5C82-76611BDFBD15}"/>
              </a:ext>
            </a:extLst>
          </p:cNvPr>
          <p:cNvSpPr>
            <a:spLocks noGrp="1"/>
          </p:cNvSpPr>
          <p:nvPr>
            <p:ph type="body" sz="quarter" idx="38" hasCustomPrompt="1"/>
          </p:nvPr>
        </p:nvSpPr>
        <p:spPr>
          <a:xfrm>
            <a:off x="6181344" y="5603127"/>
            <a:ext cx="1554480" cy="164592"/>
          </a:xfrm>
        </p:spPr>
        <p:txBody>
          <a:bodyPr>
            <a:noAutofit/>
          </a:bodyPr>
          <a:lstStyle>
            <a:lvl1pPr marL="0" indent="0">
              <a:lnSpc>
                <a:spcPts val="1200"/>
              </a:lnSpc>
              <a:buNone/>
              <a:defRPr sz="1000"/>
            </a:lvl1pPr>
            <a:lvl2pPr marL="201168" indent="0">
              <a:buNone/>
              <a:defRPr/>
            </a:lvl2pPr>
            <a:lvl3pPr marL="402336" indent="0">
              <a:buNone/>
              <a:defRPr/>
            </a:lvl3pPr>
            <a:lvl4pPr marL="603504" indent="0">
              <a:buNone/>
              <a:defRPr/>
            </a:lvl4pPr>
            <a:lvl5pPr marL="804672" indent="0">
              <a:buNone/>
              <a:defRPr/>
            </a:lvl5pPr>
          </a:lstStyle>
          <a:p>
            <a:pPr lvl="0"/>
            <a:r>
              <a:rPr lang="en-US" dirty="0"/>
              <a:t>Click to add Name</a:t>
            </a:r>
          </a:p>
        </p:txBody>
      </p:sp>
      <p:sp>
        <p:nvSpPr>
          <p:cNvPr id="36" name="Text Placeholder 7">
            <a:extLst>
              <a:ext uri="{FF2B5EF4-FFF2-40B4-BE49-F238E27FC236}">
                <a16:creationId xmlns:a16="http://schemas.microsoft.com/office/drawing/2014/main" id="{125CA5DB-6550-BD9D-E28A-303CC0B87BC6}"/>
              </a:ext>
            </a:extLst>
          </p:cNvPr>
          <p:cNvSpPr>
            <a:spLocks noGrp="1"/>
          </p:cNvSpPr>
          <p:nvPr>
            <p:ph type="body" sz="quarter" idx="39" hasCustomPrompt="1"/>
          </p:nvPr>
        </p:nvSpPr>
        <p:spPr>
          <a:xfrm>
            <a:off x="6181344" y="5757592"/>
            <a:ext cx="1554480" cy="164592"/>
          </a:xfrm>
        </p:spPr>
        <p:txBody>
          <a:bodyPr>
            <a:noAutofit/>
          </a:bodyPr>
          <a:lstStyle>
            <a:lvl1pPr marL="0" indent="0">
              <a:lnSpc>
                <a:spcPts val="1200"/>
              </a:lnSpc>
              <a:buNone/>
              <a:defRPr sz="1000">
                <a:solidFill>
                  <a:schemeClr val="accent1"/>
                </a:solidFill>
              </a:defRPr>
            </a:lvl1pPr>
            <a:lvl2pPr marL="201168" indent="0">
              <a:buNone/>
              <a:defRPr/>
            </a:lvl2pPr>
            <a:lvl3pPr marL="402336" indent="0">
              <a:buNone/>
              <a:defRPr/>
            </a:lvl3pPr>
            <a:lvl4pPr marL="603504" indent="0">
              <a:buNone/>
              <a:defRPr/>
            </a:lvl4pPr>
            <a:lvl5pPr marL="804672" indent="0">
              <a:buNone/>
              <a:defRPr/>
            </a:lvl5pPr>
          </a:lstStyle>
          <a:p>
            <a:pPr lvl="0"/>
            <a:r>
              <a:rPr lang="en-US" dirty="0"/>
              <a:t>Click to add Position/Title</a:t>
            </a:r>
          </a:p>
        </p:txBody>
      </p:sp>
      <p:sp>
        <p:nvSpPr>
          <p:cNvPr id="37" name="Picture Placeholder 5">
            <a:extLst>
              <a:ext uri="{FF2B5EF4-FFF2-40B4-BE49-F238E27FC236}">
                <a16:creationId xmlns:a16="http://schemas.microsoft.com/office/drawing/2014/main" id="{EACF55FD-C344-CDA3-F49A-48F5D2555AC7}"/>
              </a:ext>
            </a:extLst>
          </p:cNvPr>
          <p:cNvSpPr>
            <a:spLocks noGrp="1"/>
          </p:cNvSpPr>
          <p:nvPr>
            <p:ph type="pic" sz="quarter" idx="40" hasCustomPrompt="1"/>
          </p:nvPr>
        </p:nvSpPr>
        <p:spPr>
          <a:xfrm>
            <a:off x="7946136" y="4005212"/>
            <a:ext cx="1554163" cy="1552575"/>
          </a:xfrm>
        </p:spPr>
        <p:txBody>
          <a:bodyPr tIns="182880">
            <a:normAutofit/>
          </a:bodyPr>
          <a:lstStyle>
            <a:lvl1pPr marL="0" indent="0" algn="ctr">
              <a:lnSpc>
                <a:spcPct val="100000"/>
              </a:lnSpc>
              <a:buNone/>
              <a:defRPr sz="1100"/>
            </a:lvl1pPr>
          </a:lstStyle>
          <a:p>
            <a:r>
              <a:rPr lang="en-US" dirty="0"/>
              <a:t>Click icon to add image</a:t>
            </a:r>
          </a:p>
        </p:txBody>
      </p:sp>
      <p:sp>
        <p:nvSpPr>
          <p:cNvPr id="38" name="Text Placeholder 7">
            <a:extLst>
              <a:ext uri="{FF2B5EF4-FFF2-40B4-BE49-F238E27FC236}">
                <a16:creationId xmlns:a16="http://schemas.microsoft.com/office/drawing/2014/main" id="{51B32627-9B33-D3CC-5A6C-E6FD4E4B07F7}"/>
              </a:ext>
            </a:extLst>
          </p:cNvPr>
          <p:cNvSpPr>
            <a:spLocks noGrp="1"/>
          </p:cNvSpPr>
          <p:nvPr>
            <p:ph type="body" sz="quarter" idx="41" hasCustomPrompt="1"/>
          </p:nvPr>
        </p:nvSpPr>
        <p:spPr>
          <a:xfrm>
            <a:off x="7946136" y="5603127"/>
            <a:ext cx="1554480" cy="164592"/>
          </a:xfrm>
        </p:spPr>
        <p:txBody>
          <a:bodyPr>
            <a:noAutofit/>
          </a:bodyPr>
          <a:lstStyle>
            <a:lvl1pPr marL="0" indent="0">
              <a:lnSpc>
                <a:spcPts val="1200"/>
              </a:lnSpc>
              <a:buNone/>
              <a:defRPr sz="1000"/>
            </a:lvl1pPr>
            <a:lvl2pPr marL="201168" indent="0">
              <a:buNone/>
              <a:defRPr/>
            </a:lvl2pPr>
            <a:lvl3pPr marL="402336" indent="0">
              <a:buNone/>
              <a:defRPr/>
            </a:lvl3pPr>
            <a:lvl4pPr marL="603504" indent="0">
              <a:buNone/>
              <a:defRPr/>
            </a:lvl4pPr>
            <a:lvl5pPr marL="804672" indent="0">
              <a:buNone/>
              <a:defRPr/>
            </a:lvl5pPr>
          </a:lstStyle>
          <a:p>
            <a:pPr lvl="0"/>
            <a:r>
              <a:rPr lang="en-US" dirty="0"/>
              <a:t>Click to add Name</a:t>
            </a:r>
          </a:p>
        </p:txBody>
      </p:sp>
      <p:sp>
        <p:nvSpPr>
          <p:cNvPr id="39" name="Text Placeholder 7">
            <a:extLst>
              <a:ext uri="{FF2B5EF4-FFF2-40B4-BE49-F238E27FC236}">
                <a16:creationId xmlns:a16="http://schemas.microsoft.com/office/drawing/2014/main" id="{45158A7F-8498-B733-7B44-FCD6ECC5152A}"/>
              </a:ext>
            </a:extLst>
          </p:cNvPr>
          <p:cNvSpPr>
            <a:spLocks noGrp="1"/>
          </p:cNvSpPr>
          <p:nvPr>
            <p:ph type="body" sz="quarter" idx="42" hasCustomPrompt="1"/>
          </p:nvPr>
        </p:nvSpPr>
        <p:spPr>
          <a:xfrm>
            <a:off x="7946136" y="5757592"/>
            <a:ext cx="1554480" cy="164592"/>
          </a:xfrm>
        </p:spPr>
        <p:txBody>
          <a:bodyPr>
            <a:noAutofit/>
          </a:bodyPr>
          <a:lstStyle>
            <a:lvl1pPr marL="0" indent="0">
              <a:lnSpc>
                <a:spcPts val="1200"/>
              </a:lnSpc>
              <a:buNone/>
              <a:defRPr sz="1000">
                <a:solidFill>
                  <a:schemeClr val="accent1"/>
                </a:solidFill>
              </a:defRPr>
            </a:lvl1pPr>
            <a:lvl2pPr marL="201168" indent="0">
              <a:buNone/>
              <a:defRPr/>
            </a:lvl2pPr>
            <a:lvl3pPr marL="402336" indent="0">
              <a:buNone/>
              <a:defRPr/>
            </a:lvl3pPr>
            <a:lvl4pPr marL="603504" indent="0">
              <a:buNone/>
              <a:defRPr/>
            </a:lvl4pPr>
            <a:lvl5pPr marL="804672" indent="0">
              <a:buNone/>
              <a:defRPr/>
            </a:lvl5pPr>
          </a:lstStyle>
          <a:p>
            <a:pPr lvl="0"/>
            <a:r>
              <a:rPr lang="en-US" dirty="0"/>
              <a:t>Click to add Position/Title</a:t>
            </a:r>
          </a:p>
        </p:txBody>
      </p:sp>
      <p:sp>
        <p:nvSpPr>
          <p:cNvPr id="40" name="Picture Placeholder 5">
            <a:extLst>
              <a:ext uri="{FF2B5EF4-FFF2-40B4-BE49-F238E27FC236}">
                <a16:creationId xmlns:a16="http://schemas.microsoft.com/office/drawing/2014/main" id="{4D70EE6E-49CD-3A0E-8EE7-B7635FDB69D9}"/>
              </a:ext>
            </a:extLst>
          </p:cNvPr>
          <p:cNvSpPr>
            <a:spLocks noGrp="1"/>
          </p:cNvSpPr>
          <p:nvPr>
            <p:ph type="pic" sz="quarter" idx="43" hasCustomPrompt="1"/>
          </p:nvPr>
        </p:nvSpPr>
        <p:spPr>
          <a:xfrm>
            <a:off x="9738360" y="4005212"/>
            <a:ext cx="1554163" cy="1552575"/>
          </a:xfrm>
        </p:spPr>
        <p:txBody>
          <a:bodyPr tIns="182880">
            <a:normAutofit/>
          </a:bodyPr>
          <a:lstStyle>
            <a:lvl1pPr marL="0" indent="0" algn="ctr">
              <a:lnSpc>
                <a:spcPct val="100000"/>
              </a:lnSpc>
              <a:buNone/>
              <a:defRPr sz="1100"/>
            </a:lvl1pPr>
          </a:lstStyle>
          <a:p>
            <a:r>
              <a:rPr lang="en-US" dirty="0"/>
              <a:t>Click icon to add image</a:t>
            </a:r>
          </a:p>
        </p:txBody>
      </p:sp>
      <p:sp>
        <p:nvSpPr>
          <p:cNvPr id="41" name="Text Placeholder 7">
            <a:extLst>
              <a:ext uri="{FF2B5EF4-FFF2-40B4-BE49-F238E27FC236}">
                <a16:creationId xmlns:a16="http://schemas.microsoft.com/office/drawing/2014/main" id="{0BF79FEA-B26C-7D64-7921-4AF40624F5A9}"/>
              </a:ext>
            </a:extLst>
          </p:cNvPr>
          <p:cNvSpPr>
            <a:spLocks noGrp="1"/>
          </p:cNvSpPr>
          <p:nvPr>
            <p:ph type="body" sz="quarter" idx="44" hasCustomPrompt="1"/>
          </p:nvPr>
        </p:nvSpPr>
        <p:spPr>
          <a:xfrm>
            <a:off x="9738360" y="5603127"/>
            <a:ext cx="1554480" cy="164592"/>
          </a:xfrm>
        </p:spPr>
        <p:txBody>
          <a:bodyPr>
            <a:noAutofit/>
          </a:bodyPr>
          <a:lstStyle>
            <a:lvl1pPr marL="0" indent="0">
              <a:lnSpc>
                <a:spcPts val="1200"/>
              </a:lnSpc>
              <a:buNone/>
              <a:defRPr sz="1000"/>
            </a:lvl1pPr>
            <a:lvl2pPr marL="201168" indent="0">
              <a:buNone/>
              <a:defRPr/>
            </a:lvl2pPr>
            <a:lvl3pPr marL="402336" indent="0">
              <a:buNone/>
              <a:defRPr/>
            </a:lvl3pPr>
            <a:lvl4pPr marL="603504" indent="0">
              <a:buNone/>
              <a:defRPr/>
            </a:lvl4pPr>
            <a:lvl5pPr marL="804672" indent="0">
              <a:buNone/>
              <a:defRPr/>
            </a:lvl5pPr>
          </a:lstStyle>
          <a:p>
            <a:pPr lvl="0"/>
            <a:r>
              <a:rPr lang="en-US" dirty="0"/>
              <a:t>Click to add Name</a:t>
            </a:r>
          </a:p>
        </p:txBody>
      </p:sp>
      <p:sp>
        <p:nvSpPr>
          <p:cNvPr id="42" name="Text Placeholder 7">
            <a:extLst>
              <a:ext uri="{FF2B5EF4-FFF2-40B4-BE49-F238E27FC236}">
                <a16:creationId xmlns:a16="http://schemas.microsoft.com/office/drawing/2014/main" id="{EFE476A0-ACB8-89E5-9B77-BBD4C3E693AF}"/>
              </a:ext>
            </a:extLst>
          </p:cNvPr>
          <p:cNvSpPr>
            <a:spLocks noGrp="1"/>
          </p:cNvSpPr>
          <p:nvPr>
            <p:ph type="body" sz="quarter" idx="45" hasCustomPrompt="1"/>
          </p:nvPr>
        </p:nvSpPr>
        <p:spPr>
          <a:xfrm>
            <a:off x="9738360" y="5757592"/>
            <a:ext cx="1554480" cy="164592"/>
          </a:xfrm>
        </p:spPr>
        <p:txBody>
          <a:bodyPr>
            <a:noAutofit/>
          </a:bodyPr>
          <a:lstStyle>
            <a:lvl1pPr marL="0" indent="0">
              <a:lnSpc>
                <a:spcPts val="1200"/>
              </a:lnSpc>
              <a:buNone/>
              <a:defRPr sz="1000">
                <a:solidFill>
                  <a:schemeClr val="accent1"/>
                </a:solidFill>
              </a:defRPr>
            </a:lvl1pPr>
            <a:lvl2pPr marL="201168" indent="0">
              <a:buNone/>
              <a:defRPr/>
            </a:lvl2pPr>
            <a:lvl3pPr marL="402336" indent="0">
              <a:buNone/>
              <a:defRPr/>
            </a:lvl3pPr>
            <a:lvl4pPr marL="603504" indent="0">
              <a:buNone/>
              <a:defRPr/>
            </a:lvl4pPr>
            <a:lvl5pPr marL="804672" indent="0">
              <a:buNone/>
              <a:defRPr/>
            </a:lvl5pPr>
          </a:lstStyle>
          <a:p>
            <a:pPr lvl="0"/>
            <a:r>
              <a:rPr lang="en-US" dirty="0"/>
              <a:t>Click to add Position/Title</a:t>
            </a:r>
          </a:p>
        </p:txBody>
      </p:sp>
    </p:spTree>
    <p:extLst>
      <p:ext uri="{BB962C8B-B14F-4D97-AF65-F5344CB8AC3E}">
        <p14:creationId xmlns:p14="http://schemas.microsoft.com/office/powerpoint/2010/main" val="1003163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5D248-1C2E-33B1-1385-DEE0AEB0E788}"/>
              </a:ext>
            </a:extLst>
          </p:cNvPr>
          <p:cNvSpPr>
            <a:spLocks noGrp="1"/>
          </p:cNvSpPr>
          <p:nvPr>
            <p:ph type="title" hasCustomPrompt="1"/>
          </p:nvPr>
        </p:nvSpPr>
        <p:spPr/>
        <p:txBody>
          <a:bodyPr/>
          <a:lstStyle>
            <a:lvl1pPr>
              <a:defRPr/>
            </a:lvl1pPr>
          </a:lstStyle>
          <a:p>
            <a:r>
              <a:rPr lang="en-US" dirty="0"/>
              <a:t>Click to add Title</a:t>
            </a:r>
          </a:p>
        </p:txBody>
      </p:sp>
    </p:spTree>
    <p:extLst>
      <p:ext uri="{BB962C8B-B14F-4D97-AF65-F5344CB8AC3E}">
        <p14:creationId xmlns:p14="http://schemas.microsoft.com/office/powerpoint/2010/main" val="37038470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B9A03-6D70-284C-B759-CCFB93AECDF2}"/>
              </a:ext>
            </a:extLst>
          </p:cNvPr>
          <p:cNvSpPr>
            <a:spLocks noGrp="1"/>
          </p:cNvSpPr>
          <p:nvPr>
            <p:ph type="title" hasCustomPrompt="1"/>
          </p:nvPr>
        </p:nvSpPr>
        <p:spPr/>
        <p:txBody>
          <a:bodyPr/>
          <a:lstStyle>
            <a:lvl1pPr>
              <a:defRPr/>
            </a:lvl1pPr>
          </a:lstStyle>
          <a:p>
            <a:r>
              <a:rPr lang="en-US" dirty="0"/>
              <a:t>Click to add Title</a:t>
            </a:r>
          </a:p>
        </p:txBody>
      </p:sp>
      <p:sp>
        <p:nvSpPr>
          <p:cNvPr id="3" name="Content Placeholder 2">
            <a:extLst>
              <a:ext uri="{FF2B5EF4-FFF2-40B4-BE49-F238E27FC236}">
                <a16:creationId xmlns:a16="http://schemas.microsoft.com/office/drawing/2014/main" id="{29E2887F-320B-B32E-395A-D2737C285F5C}"/>
              </a:ext>
            </a:extLst>
          </p:cNvPr>
          <p:cNvSpPr>
            <a:spLocks noGrp="1"/>
          </p:cNvSpPr>
          <p:nvPr>
            <p:ph idx="1" hasCustomPrompt="1"/>
          </p:nvPr>
        </p:nvSpPr>
        <p:spPr/>
        <p:txBody>
          <a:body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668755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2">
    <p:bg>
      <p:bgPr>
        <a:solidFill>
          <a:srgbClr val="333F48"/>
        </a:solidFill>
        <a:effectLst/>
      </p:bgPr>
    </p:bg>
    <p:spTree>
      <p:nvGrpSpPr>
        <p:cNvPr id="1" name=""/>
        <p:cNvGrpSpPr/>
        <p:nvPr/>
      </p:nvGrpSpPr>
      <p:grpSpPr>
        <a:xfrm>
          <a:off x="0" y="0"/>
          <a:ext cx="0" cy="0"/>
          <a:chOff x="0" y="0"/>
          <a:chExt cx="0" cy="0"/>
        </a:xfrm>
      </p:grpSpPr>
      <p:sp>
        <p:nvSpPr>
          <p:cNvPr id="15" name="Text Placeholder 14">
            <a:extLst>
              <a:ext uri="{FF2B5EF4-FFF2-40B4-BE49-F238E27FC236}">
                <a16:creationId xmlns:a16="http://schemas.microsoft.com/office/drawing/2014/main" id="{0FA482AE-3003-EFC1-2405-7BC85D8467D2}"/>
              </a:ext>
            </a:extLst>
          </p:cNvPr>
          <p:cNvSpPr>
            <a:spLocks noGrp="1"/>
          </p:cNvSpPr>
          <p:nvPr>
            <p:ph type="body" sz="quarter" idx="10" hasCustomPrompt="1"/>
          </p:nvPr>
        </p:nvSpPr>
        <p:spPr>
          <a:xfrm>
            <a:off x="1527048" y="5879592"/>
            <a:ext cx="9144000" cy="320040"/>
          </a:xfrm>
        </p:spPr>
        <p:txBody>
          <a:bodyPr anchor="b" anchorCtr="0">
            <a:noAutofit/>
          </a:bodyPr>
          <a:lstStyle>
            <a:lvl1pPr marL="0" indent="0" algn="ctr">
              <a:lnSpc>
                <a:spcPts val="1200"/>
              </a:lnSpc>
              <a:buNone/>
              <a:defRPr sz="1000" cap="all" spc="50" baseline="0">
                <a:solidFill>
                  <a:schemeClr val="bg1"/>
                </a:solidFill>
              </a:defRPr>
            </a:lvl1pPr>
            <a:lvl2pPr marL="201168" indent="0">
              <a:buNone/>
              <a:defRPr/>
            </a:lvl2pPr>
            <a:lvl3pPr marL="402336" indent="0">
              <a:buNone/>
              <a:defRPr/>
            </a:lvl3pPr>
            <a:lvl4pPr marL="603504" indent="0">
              <a:buNone/>
              <a:defRPr/>
            </a:lvl4pPr>
            <a:lvl5pPr marL="804672" indent="0">
              <a:buNone/>
              <a:defRPr/>
            </a:lvl5pPr>
          </a:lstStyle>
          <a:p>
            <a:pPr lvl="0"/>
            <a:r>
              <a:rPr lang="en-US" dirty="0"/>
              <a:t>Click to Add Meta Information</a:t>
            </a:r>
          </a:p>
        </p:txBody>
      </p:sp>
      <p:sp>
        <p:nvSpPr>
          <p:cNvPr id="2" name="Title 1">
            <a:extLst>
              <a:ext uri="{FF2B5EF4-FFF2-40B4-BE49-F238E27FC236}">
                <a16:creationId xmlns:a16="http://schemas.microsoft.com/office/drawing/2014/main" id="{E5458EA9-7085-8EC4-68DC-FFC569F0978C}"/>
              </a:ext>
            </a:extLst>
          </p:cNvPr>
          <p:cNvSpPr>
            <a:spLocks noGrp="1"/>
          </p:cNvSpPr>
          <p:nvPr>
            <p:ph type="ctrTitle" hasCustomPrompt="1"/>
          </p:nvPr>
        </p:nvSpPr>
        <p:spPr>
          <a:xfrm>
            <a:off x="1524000" y="2861043"/>
            <a:ext cx="9144000" cy="1005840"/>
          </a:xfrm>
          <a:noFill/>
        </p:spPr>
        <p:txBody>
          <a:bodyPr wrap="square" anchor="b">
            <a:noAutofit/>
          </a:bodyPr>
          <a:lstStyle>
            <a:lvl1pPr algn="ctr">
              <a:lnSpc>
                <a:spcPts val="4320"/>
              </a:lnSpc>
              <a:defRPr sz="3600">
                <a:solidFill>
                  <a:schemeClr val="bg1"/>
                </a:solidFill>
              </a:defRPr>
            </a:lvl1pPr>
          </a:lstStyle>
          <a:p>
            <a:r>
              <a:rPr lang="en-US" dirty="0"/>
              <a:t>Click to add Presentation Title</a:t>
            </a:r>
          </a:p>
        </p:txBody>
      </p:sp>
      <p:sp>
        <p:nvSpPr>
          <p:cNvPr id="3" name="Subtitle 2">
            <a:extLst>
              <a:ext uri="{FF2B5EF4-FFF2-40B4-BE49-F238E27FC236}">
                <a16:creationId xmlns:a16="http://schemas.microsoft.com/office/drawing/2014/main" id="{A8C191BF-5C18-3897-B019-09371DF0C556}"/>
              </a:ext>
            </a:extLst>
          </p:cNvPr>
          <p:cNvSpPr>
            <a:spLocks noGrp="1"/>
          </p:cNvSpPr>
          <p:nvPr>
            <p:ph type="subTitle" idx="1" hasCustomPrompt="1"/>
          </p:nvPr>
        </p:nvSpPr>
        <p:spPr>
          <a:xfrm>
            <a:off x="1524000" y="4052741"/>
            <a:ext cx="9144000" cy="502920"/>
          </a:xfrm>
        </p:spPr>
        <p:txBody>
          <a:bodyPr>
            <a:noAutofit/>
          </a:bodyPr>
          <a:lstStyle>
            <a:lvl1pPr marL="0" indent="0" algn="ctr">
              <a:lnSpc>
                <a:spcPct val="100000"/>
              </a:lnSpc>
              <a:buNone/>
              <a:defRPr sz="1400" kern="1200" cap="all" spc="100" baseline="0">
                <a:solidFill>
                  <a:schemeClr val="bg1"/>
                </a:solidFill>
                <a:latin typeface="Franklin Gothic Demi" panose="020B07030201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Presentation subtitle</a:t>
            </a:r>
          </a:p>
        </p:txBody>
      </p:sp>
      <p:pic>
        <p:nvPicPr>
          <p:cNvPr id="11" name="Picture 10">
            <a:extLst>
              <a:ext uri="{FF2B5EF4-FFF2-40B4-BE49-F238E27FC236}">
                <a16:creationId xmlns:a16="http://schemas.microsoft.com/office/drawing/2014/main" id="{4E2A48F3-40F6-F75B-B2EB-D209BBEEEA5D}"/>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4493168" y="1305413"/>
            <a:ext cx="3205664" cy="1112968"/>
          </a:xfrm>
          <a:prstGeom prst="rect">
            <a:avLst/>
          </a:prstGeom>
        </p:spPr>
      </p:pic>
    </p:spTree>
    <p:extLst>
      <p:ext uri="{BB962C8B-B14F-4D97-AF65-F5344CB8AC3E}">
        <p14:creationId xmlns:p14="http://schemas.microsoft.com/office/powerpoint/2010/main" val="402155454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25275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userDrawn="1">
  <p:cSld name="Title Slide 3">
    <p:spTree>
      <p:nvGrpSpPr>
        <p:cNvPr id="1" name=""/>
        <p:cNvGrpSpPr/>
        <p:nvPr/>
      </p:nvGrpSpPr>
      <p:grpSpPr>
        <a:xfrm>
          <a:off x="0" y="0"/>
          <a:ext cx="0" cy="0"/>
          <a:chOff x="0" y="0"/>
          <a:chExt cx="0" cy="0"/>
        </a:xfrm>
      </p:grpSpPr>
      <p:sp>
        <p:nvSpPr>
          <p:cNvPr id="16" name="Picture Placeholder 24">
            <a:extLst>
              <a:ext uri="{FF2B5EF4-FFF2-40B4-BE49-F238E27FC236}">
                <a16:creationId xmlns:a16="http://schemas.microsoft.com/office/drawing/2014/main" id="{051CF1B0-5B97-4F2C-9E75-761B18981BD6}"/>
              </a:ext>
            </a:extLst>
          </p:cNvPr>
          <p:cNvSpPr>
            <a:spLocks noGrp="1"/>
          </p:cNvSpPr>
          <p:nvPr>
            <p:ph type="pic" sz="quarter" idx="13" hasCustomPrompt="1"/>
          </p:nvPr>
        </p:nvSpPr>
        <p:spPr>
          <a:xfrm>
            <a:off x="3048" y="0"/>
            <a:ext cx="12188952" cy="6858000"/>
          </a:xfrm>
          <a:noFill/>
        </p:spPr>
        <p:txBody>
          <a:bodyPr tIns="2377440" anchor="t" anchorCtr="1">
            <a:normAutofit/>
          </a:bodyPr>
          <a:lstStyle>
            <a:lvl1pPr marL="0" indent="0" algn="ctr">
              <a:lnSpc>
                <a:spcPct val="100000"/>
              </a:lnSpc>
              <a:buNone/>
              <a:defRPr sz="1400"/>
            </a:lvl1pPr>
          </a:lstStyle>
          <a:p>
            <a:r>
              <a:rPr lang="en-US" dirty="0"/>
              <a:t>Click icon to add image</a:t>
            </a:r>
          </a:p>
        </p:txBody>
      </p:sp>
      <p:sp>
        <p:nvSpPr>
          <p:cNvPr id="9" name="Text Placeholder 8">
            <a:extLst>
              <a:ext uri="{FF2B5EF4-FFF2-40B4-BE49-F238E27FC236}">
                <a16:creationId xmlns:a16="http://schemas.microsoft.com/office/drawing/2014/main" id="{1804AE84-FF5B-5C73-B670-DDDD591AF822}"/>
              </a:ext>
            </a:extLst>
          </p:cNvPr>
          <p:cNvSpPr>
            <a:spLocks noGrp="1"/>
          </p:cNvSpPr>
          <p:nvPr>
            <p:ph type="body" sz="quarter" idx="24" hasCustomPrompt="1"/>
          </p:nvPr>
        </p:nvSpPr>
        <p:spPr>
          <a:xfrm>
            <a:off x="7245096" y="1705356"/>
            <a:ext cx="4946904" cy="3447288"/>
          </a:xfrm>
          <a:solidFill>
            <a:schemeClr val="accent1"/>
          </a:solidFill>
        </p:spPr>
        <p:txBody>
          <a:bodyPr lIns="685800" tIns="274320" rIns="457200" bIns="1069848" anchor="b" anchorCtr="0">
            <a:noAutofit/>
          </a:bodyPr>
          <a:lstStyle>
            <a:lvl1pPr marL="0" indent="0">
              <a:lnSpc>
                <a:spcPts val="2750"/>
              </a:lnSpc>
              <a:spcAft>
                <a:spcPts val="0"/>
              </a:spcAft>
              <a:buNone/>
              <a:defRPr sz="2300" b="0">
                <a:solidFill>
                  <a:schemeClr val="bg1"/>
                </a:solidFill>
                <a:latin typeface="Franklin Gothic Book" panose="020B0503020102020204" pitchFamily="34" charset="0"/>
              </a:defRPr>
            </a:lvl1pPr>
            <a:lvl2pPr marL="109728" indent="0">
              <a:buNone/>
              <a:defRPr/>
            </a:lvl2pPr>
          </a:lstStyle>
          <a:p>
            <a:pPr lvl="0"/>
            <a:r>
              <a:rPr lang="fr-FR" dirty="0"/>
              <a:t>Click to </a:t>
            </a:r>
            <a:r>
              <a:rPr lang="fr-FR" dirty="0" err="1"/>
              <a:t>add</a:t>
            </a:r>
            <a:r>
              <a:rPr lang="fr-FR" dirty="0"/>
              <a:t> </a:t>
            </a:r>
            <a:r>
              <a:rPr lang="fr-FR" dirty="0" err="1"/>
              <a:t>Presentation</a:t>
            </a:r>
            <a:r>
              <a:rPr lang="fr-FR" dirty="0"/>
              <a:t> Title</a:t>
            </a:r>
            <a:endParaRPr lang="en-US" dirty="0"/>
          </a:p>
        </p:txBody>
      </p:sp>
      <p:sp>
        <p:nvSpPr>
          <p:cNvPr id="19" name="Text Placeholder 6">
            <a:extLst>
              <a:ext uri="{FF2B5EF4-FFF2-40B4-BE49-F238E27FC236}">
                <a16:creationId xmlns:a16="http://schemas.microsoft.com/office/drawing/2014/main" id="{AEBB4A84-FA13-83B4-EF9E-D7121B9122FD}"/>
              </a:ext>
            </a:extLst>
          </p:cNvPr>
          <p:cNvSpPr>
            <a:spLocks noGrp="1"/>
          </p:cNvSpPr>
          <p:nvPr>
            <p:ph type="body" sz="quarter" idx="20" hasCustomPrompt="1"/>
          </p:nvPr>
        </p:nvSpPr>
        <p:spPr>
          <a:xfrm>
            <a:off x="7946137" y="4324893"/>
            <a:ext cx="3749040" cy="411480"/>
          </a:xfrm>
        </p:spPr>
        <p:txBody>
          <a:bodyPr>
            <a:noAutofit/>
          </a:bodyPr>
          <a:lstStyle>
            <a:lvl1pPr marL="0" indent="0">
              <a:lnSpc>
                <a:spcPct val="100000"/>
              </a:lnSpc>
              <a:spcAft>
                <a:spcPts val="0"/>
              </a:spcAft>
              <a:buNone/>
              <a:defRPr sz="1200" cap="all" spc="80" baseline="0">
                <a:solidFill>
                  <a:schemeClr val="bg1"/>
                </a:solidFill>
                <a:latin typeface="Franklin Gothic Demi" panose="020B0703020102020204" pitchFamily="34" charset="0"/>
              </a:defRPr>
            </a:lvl1pPr>
          </a:lstStyle>
          <a:p>
            <a:pPr lvl="0"/>
            <a:r>
              <a:rPr lang="en-US" dirty="0"/>
              <a:t>Click to add PRESENTATION SUBTITLE</a:t>
            </a:r>
          </a:p>
        </p:txBody>
      </p:sp>
    </p:spTree>
    <p:extLst>
      <p:ext uri="{BB962C8B-B14F-4D97-AF65-F5344CB8AC3E}">
        <p14:creationId xmlns:p14="http://schemas.microsoft.com/office/powerpoint/2010/main" val="1114317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Slide 4">
    <p:spTree>
      <p:nvGrpSpPr>
        <p:cNvPr id="1" name=""/>
        <p:cNvGrpSpPr/>
        <p:nvPr/>
      </p:nvGrpSpPr>
      <p:grpSpPr>
        <a:xfrm>
          <a:off x="0" y="0"/>
          <a:ext cx="0" cy="0"/>
          <a:chOff x="0" y="0"/>
          <a:chExt cx="0" cy="0"/>
        </a:xfrm>
      </p:grpSpPr>
      <p:sp>
        <p:nvSpPr>
          <p:cNvPr id="16" name="Picture Placeholder 24">
            <a:extLst>
              <a:ext uri="{FF2B5EF4-FFF2-40B4-BE49-F238E27FC236}">
                <a16:creationId xmlns:a16="http://schemas.microsoft.com/office/drawing/2014/main" id="{051CF1B0-5B97-4F2C-9E75-761B18981BD6}"/>
              </a:ext>
            </a:extLst>
          </p:cNvPr>
          <p:cNvSpPr>
            <a:spLocks noGrp="1"/>
          </p:cNvSpPr>
          <p:nvPr>
            <p:ph type="pic" sz="quarter" idx="13" hasCustomPrompt="1"/>
          </p:nvPr>
        </p:nvSpPr>
        <p:spPr>
          <a:xfrm>
            <a:off x="3048" y="0"/>
            <a:ext cx="12188952" cy="6858000"/>
          </a:xfrm>
          <a:noFill/>
        </p:spPr>
        <p:txBody>
          <a:bodyPr tIns="2377440" anchor="t" anchorCtr="1">
            <a:normAutofit/>
          </a:bodyPr>
          <a:lstStyle>
            <a:lvl1pPr marL="0" indent="0" algn="ctr">
              <a:lnSpc>
                <a:spcPct val="100000"/>
              </a:lnSpc>
              <a:buNone/>
              <a:defRPr sz="1400"/>
            </a:lvl1pPr>
          </a:lstStyle>
          <a:p>
            <a:r>
              <a:rPr lang="en-US" dirty="0"/>
              <a:t>Click icon to add image</a:t>
            </a:r>
          </a:p>
        </p:txBody>
      </p:sp>
      <p:sp>
        <p:nvSpPr>
          <p:cNvPr id="9" name="Text Placeholder 8">
            <a:extLst>
              <a:ext uri="{FF2B5EF4-FFF2-40B4-BE49-F238E27FC236}">
                <a16:creationId xmlns:a16="http://schemas.microsoft.com/office/drawing/2014/main" id="{1804AE84-FF5B-5C73-B670-DDDD591AF822}"/>
              </a:ext>
            </a:extLst>
          </p:cNvPr>
          <p:cNvSpPr>
            <a:spLocks noGrp="1"/>
          </p:cNvSpPr>
          <p:nvPr>
            <p:ph type="body" sz="quarter" idx="24" hasCustomPrompt="1"/>
          </p:nvPr>
        </p:nvSpPr>
        <p:spPr>
          <a:xfrm>
            <a:off x="7245096" y="1705356"/>
            <a:ext cx="4946904" cy="3447288"/>
          </a:xfrm>
          <a:solidFill>
            <a:schemeClr val="accent4"/>
          </a:solidFill>
        </p:spPr>
        <p:txBody>
          <a:bodyPr lIns="685800" tIns="274320" rIns="457200" bIns="1069848" anchor="b" anchorCtr="0">
            <a:noAutofit/>
          </a:bodyPr>
          <a:lstStyle>
            <a:lvl1pPr marL="0" indent="0">
              <a:lnSpc>
                <a:spcPts val="2750"/>
              </a:lnSpc>
              <a:spcAft>
                <a:spcPts val="0"/>
              </a:spcAft>
              <a:buNone/>
              <a:defRPr sz="2300" b="0">
                <a:solidFill>
                  <a:schemeClr val="tx2"/>
                </a:solidFill>
                <a:latin typeface="Franklin Gothic Book" panose="020B0503020102020204" pitchFamily="34" charset="0"/>
              </a:defRPr>
            </a:lvl1pPr>
            <a:lvl2pPr marL="109728" indent="0">
              <a:buNone/>
              <a:defRPr/>
            </a:lvl2pPr>
          </a:lstStyle>
          <a:p>
            <a:pPr lvl="0"/>
            <a:r>
              <a:rPr lang="en-US" dirty="0"/>
              <a:t>Click to add Presentation Title</a:t>
            </a:r>
          </a:p>
        </p:txBody>
      </p:sp>
      <p:sp>
        <p:nvSpPr>
          <p:cNvPr id="19" name="Text Placeholder 6">
            <a:extLst>
              <a:ext uri="{FF2B5EF4-FFF2-40B4-BE49-F238E27FC236}">
                <a16:creationId xmlns:a16="http://schemas.microsoft.com/office/drawing/2014/main" id="{AEBB4A84-FA13-83B4-EF9E-D7121B9122FD}"/>
              </a:ext>
            </a:extLst>
          </p:cNvPr>
          <p:cNvSpPr>
            <a:spLocks noGrp="1"/>
          </p:cNvSpPr>
          <p:nvPr>
            <p:ph type="body" sz="quarter" idx="20" hasCustomPrompt="1"/>
          </p:nvPr>
        </p:nvSpPr>
        <p:spPr>
          <a:xfrm>
            <a:off x="7946137" y="4324893"/>
            <a:ext cx="3749040" cy="411480"/>
          </a:xfrm>
        </p:spPr>
        <p:txBody>
          <a:bodyPr>
            <a:noAutofit/>
          </a:bodyPr>
          <a:lstStyle>
            <a:lvl1pPr marL="0" indent="0">
              <a:lnSpc>
                <a:spcPct val="100000"/>
              </a:lnSpc>
              <a:spcAft>
                <a:spcPts val="0"/>
              </a:spcAft>
              <a:buNone/>
              <a:defRPr sz="1200" cap="all" spc="80" baseline="0">
                <a:solidFill>
                  <a:srgbClr val="333F48"/>
                </a:solidFill>
                <a:latin typeface="Franklin Gothic Demi" panose="020B0703020102020204" pitchFamily="34" charset="0"/>
              </a:defRPr>
            </a:lvl1pPr>
          </a:lstStyle>
          <a:p>
            <a:pPr lvl="0"/>
            <a:r>
              <a:rPr lang="en-US" dirty="0"/>
              <a:t>Click to add PRESENTATION SUBTITLE</a:t>
            </a:r>
          </a:p>
        </p:txBody>
      </p:sp>
    </p:spTree>
    <p:extLst>
      <p:ext uri="{BB962C8B-B14F-4D97-AF65-F5344CB8AC3E}">
        <p14:creationId xmlns:p14="http://schemas.microsoft.com/office/powerpoint/2010/main" val="16443246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Section Divider 1">
    <p:bg>
      <p:bgPr>
        <a:solidFill>
          <a:srgbClr val="F3F3F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2A7A67-6AC8-43B7-71D8-0F861E3B1AC0}"/>
              </a:ext>
            </a:extLst>
          </p:cNvPr>
          <p:cNvSpPr>
            <a:spLocks noGrp="1"/>
          </p:cNvSpPr>
          <p:nvPr>
            <p:ph type="title" hasCustomPrompt="1"/>
          </p:nvPr>
        </p:nvSpPr>
        <p:spPr>
          <a:xfrm>
            <a:off x="1524000" y="3084704"/>
            <a:ext cx="9144000" cy="551433"/>
          </a:xfrm>
          <a:noFill/>
        </p:spPr>
        <p:txBody>
          <a:bodyPr wrap="square" tIns="0" anchor="ctr" anchorCtr="0">
            <a:noAutofit/>
          </a:bodyPr>
          <a:lstStyle>
            <a:lvl1pPr algn="ctr">
              <a:lnSpc>
                <a:spcPts val="4320"/>
              </a:lnSpc>
              <a:defRPr sz="3600">
                <a:solidFill>
                  <a:schemeClr val="accent1"/>
                </a:solidFill>
              </a:defRPr>
            </a:lvl1pPr>
          </a:lstStyle>
          <a:p>
            <a:r>
              <a:rPr lang="en-US" dirty="0"/>
              <a:t>Click to add Section Title</a:t>
            </a:r>
          </a:p>
        </p:txBody>
      </p:sp>
      <p:sp>
        <p:nvSpPr>
          <p:cNvPr id="7" name="Rectangle 6">
            <a:extLst>
              <a:ext uri="{FF2B5EF4-FFF2-40B4-BE49-F238E27FC236}">
                <a16:creationId xmlns:a16="http://schemas.microsoft.com/office/drawing/2014/main" id="{5AE46917-93F4-3496-9A6E-FA3A4D053ADB}"/>
              </a:ext>
            </a:extLst>
          </p:cNvPr>
          <p:cNvSpPr/>
          <p:nvPr userDrawn="1"/>
        </p:nvSpPr>
        <p:spPr>
          <a:xfrm>
            <a:off x="0" y="0"/>
            <a:ext cx="9144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576294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Section Divider 2">
    <p:bg>
      <p:bgPr>
        <a:solidFill>
          <a:srgbClr val="BDC2C6"/>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2A7A67-6AC8-43B7-71D8-0F861E3B1AC0}"/>
              </a:ext>
            </a:extLst>
          </p:cNvPr>
          <p:cNvSpPr>
            <a:spLocks noGrp="1"/>
          </p:cNvSpPr>
          <p:nvPr>
            <p:ph type="title" hasCustomPrompt="1"/>
          </p:nvPr>
        </p:nvSpPr>
        <p:spPr>
          <a:xfrm>
            <a:off x="1524000" y="3084704"/>
            <a:ext cx="9144000" cy="551433"/>
          </a:xfrm>
          <a:noFill/>
        </p:spPr>
        <p:txBody>
          <a:bodyPr wrap="square" tIns="0" anchor="ctr" anchorCtr="0">
            <a:noAutofit/>
          </a:bodyPr>
          <a:lstStyle>
            <a:lvl1pPr algn="ctr">
              <a:lnSpc>
                <a:spcPts val="4320"/>
              </a:lnSpc>
              <a:defRPr sz="3600">
                <a:solidFill>
                  <a:schemeClr val="accent1"/>
                </a:solidFill>
              </a:defRPr>
            </a:lvl1pPr>
          </a:lstStyle>
          <a:p>
            <a:r>
              <a:rPr lang="en-US" dirty="0"/>
              <a:t>Click to add Section Title</a:t>
            </a:r>
          </a:p>
        </p:txBody>
      </p:sp>
      <p:sp>
        <p:nvSpPr>
          <p:cNvPr id="7" name="Rectangle 6">
            <a:extLst>
              <a:ext uri="{FF2B5EF4-FFF2-40B4-BE49-F238E27FC236}">
                <a16:creationId xmlns:a16="http://schemas.microsoft.com/office/drawing/2014/main" id="{5AE46917-93F4-3496-9A6E-FA3A4D053ADB}"/>
              </a:ext>
            </a:extLst>
          </p:cNvPr>
          <p:cNvSpPr/>
          <p:nvPr userDrawn="1"/>
        </p:nvSpPr>
        <p:spPr>
          <a:xfrm>
            <a:off x="0" y="0"/>
            <a:ext cx="9144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914609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genda">
    <p:bg>
      <p:bgPr>
        <a:solidFill>
          <a:srgbClr val="F3F3F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B974F-B44E-F6DA-8CDD-A19A82158DBF}"/>
              </a:ext>
            </a:extLst>
          </p:cNvPr>
          <p:cNvSpPr>
            <a:spLocks noGrp="1"/>
          </p:cNvSpPr>
          <p:nvPr>
            <p:ph type="title" hasCustomPrompt="1"/>
          </p:nvPr>
        </p:nvSpPr>
        <p:spPr>
          <a:xfrm>
            <a:off x="822960" y="822960"/>
            <a:ext cx="2671180" cy="692497"/>
          </a:xfrm>
        </p:spPr>
        <p:txBody>
          <a:bodyPr/>
          <a:lstStyle>
            <a:lvl1pPr>
              <a:defRPr/>
            </a:lvl1pPr>
          </a:lstStyle>
          <a:p>
            <a:r>
              <a:rPr lang="en-US" dirty="0"/>
              <a:t>Click to add Title</a:t>
            </a:r>
          </a:p>
        </p:txBody>
      </p:sp>
      <p:sp>
        <p:nvSpPr>
          <p:cNvPr id="3" name="Text Placeholder 5">
            <a:extLst>
              <a:ext uri="{FF2B5EF4-FFF2-40B4-BE49-F238E27FC236}">
                <a16:creationId xmlns:a16="http://schemas.microsoft.com/office/drawing/2014/main" id="{F081709A-8896-4EFB-3C94-05B480DEE0B9}"/>
              </a:ext>
            </a:extLst>
          </p:cNvPr>
          <p:cNvSpPr>
            <a:spLocks noGrp="1"/>
          </p:cNvSpPr>
          <p:nvPr>
            <p:ph type="body" sz="quarter" idx="10"/>
          </p:nvPr>
        </p:nvSpPr>
        <p:spPr>
          <a:xfrm>
            <a:off x="5278884" y="711445"/>
            <a:ext cx="6088376" cy="5067561"/>
          </a:xfrm>
        </p:spPr>
        <p:txBody>
          <a:bodyPr>
            <a:noAutofit/>
          </a:bodyPr>
          <a:lstStyle>
            <a:lvl1pPr marL="0" indent="0">
              <a:spcAft>
                <a:spcPts val="3000"/>
              </a:spcAft>
              <a:buNone/>
              <a:defRPr>
                <a:solidFill>
                  <a:schemeClr val="tx1"/>
                </a:solidFill>
              </a:defRPr>
            </a:lvl1pPr>
            <a:lvl2pPr marL="201168" indent="0">
              <a:buNone/>
              <a:defRPr/>
            </a:lvl2pPr>
            <a:lvl3pPr marL="402336" indent="0">
              <a:buNone/>
              <a:defRPr/>
            </a:lvl3pPr>
            <a:lvl4pPr marL="603504" indent="0">
              <a:buNone/>
              <a:defRPr/>
            </a:lvl4pPr>
            <a:lvl5pPr marL="804672" indent="0">
              <a:buNone/>
              <a:defRPr/>
            </a:lvl5pPr>
          </a:lstStyle>
          <a:p>
            <a:pPr lvl="0"/>
            <a:endParaRPr lang="en-US" dirty="0"/>
          </a:p>
        </p:txBody>
      </p:sp>
    </p:spTree>
    <p:extLst>
      <p:ext uri="{BB962C8B-B14F-4D97-AF65-F5344CB8AC3E}">
        <p14:creationId xmlns:p14="http://schemas.microsoft.com/office/powerpoint/2010/main" val="10603743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Column Text">
    <p:bg>
      <p:bgPr>
        <a:solidFill>
          <a:schemeClr val="bg1"/>
        </a:solidFill>
        <a:effectLst/>
      </p:bgPr>
    </p:bg>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84121AC-430B-6ACE-9430-8AAA2934AC44}"/>
              </a:ext>
            </a:extLst>
          </p:cNvPr>
          <p:cNvSpPr>
            <a:spLocks noGrp="1"/>
          </p:cNvSpPr>
          <p:nvPr>
            <p:ph type="body" sz="quarter" idx="11" hasCustomPrompt="1"/>
          </p:nvPr>
        </p:nvSpPr>
        <p:spPr>
          <a:xfrm>
            <a:off x="5276088" y="713232"/>
            <a:ext cx="6089904" cy="5065776"/>
          </a:xfrm>
        </p:spPr>
        <p:txBody>
          <a:bodyPr>
            <a:noAutofit/>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a:extLst>
              <a:ext uri="{FF2B5EF4-FFF2-40B4-BE49-F238E27FC236}">
                <a16:creationId xmlns:a16="http://schemas.microsoft.com/office/drawing/2014/main" id="{15DB974F-B44E-F6DA-8CDD-A19A82158DBF}"/>
              </a:ext>
            </a:extLst>
          </p:cNvPr>
          <p:cNvSpPr>
            <a:spLocks noGrp="1"/>
          </p:cNvSpPr>
          <p:nvPr>
            <p:ph type="title" hasCustomPrompt="1"/>
          </p:nvPr>
        </p:nvSpPr>
        <p:spPr>
          <a:xfrm>
            <a:off x="822960" y="822960"/>
            <a:ext cx="2671180" cy="692497"/>
          </a:xfrm>
        </p:spPr>
        <p:txBody>
          <a:bodyPr/>
          <a:lstStyle>
            <a:lvl1pPr>
              <a:defRPr/>
            </a:lvl1pPr>
          </a:lstStyle>
          <a:p>
            <a:r>
              <a:rPr lang="en-US" dirty="0"/>
              <a:t>Click to add Title</a:t>
            </a:r>
          </a:p>
        </p:txBody>
      </p:sp>
    </p:spTree>
    <p:extLst>
      <p:ext uri="{BB962C8B-B14F-4D97-AF65-F5344CB8AC3E}">
        <p14:creationId xmlns:p14="http://schemas.microsoft.com/office/powerpoint/2010/main" val="40771892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Column Text">
    <p:bg>
      <p:bgPr>
        <a:solidFill>
          <a:schemeClr val="bg1"/>
        </a:solidFill>
        <a:effectLst/>
      </p:bgPr>
    </p:bg>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84121AC-430B-6ACE-9430-8AAA2934AC44}"/>
              </a:ext>
            </a:extLst>
          </p:cNvPr>
          <p:cNvSpPr>
            <a:spLocks noGrp="1"/>
          </p:cNvSpPr>
          <p:nvPr>
            <p:ph type="body" sz="quarter" idx="11" hasCustomPrompt="1"/>
          </p:nvPr>
        </p:nvSpPr>
        <p:spPr>
          <a:xfrm>
            <a:off x="5276088" y="713232"/>
            <a:ext cx="6089904" cy="5065776"/>
          </a:xfrm>
        </p:spPr>
        <p:txBody>
          <a:bodyPr numCol="2" spcCol="155448">
            <a:noAutofit/>
          </a:bodyPr>
          <a:lstStyle>
            <a:lvl1pPr marL="0" indent="0">
              <a:buNone/>
              <a:defRPr/>
            </a:lvl1pPr>
            <a:lvl2pPr marL="201168" indent="0">
              <a:buNone/>
              <a:defRPr/>
            </a:lvl2pPr>
            <a:lvl3pPr marL="402336" indent="0">
              <a:buNone/>
              <a:defRPr/>
            </a:lvl3pPr>
            <a:lvl4pPr marL="603504" indent="0">
              <a:buNone/>
              <a:defRPr/>
            </a:lvl4pPr>
            <a:lvl5pPr marL="804672" indent="0">
              <a:buNone/>
              <a:defRPr/>
            </a:lvl5pPr>
          </a:lstStyle>
          <a:p>
            <a:pPr lvl="0"/>
            <a:r>
              <a:rPr lang="en-US" dirty="0"/>
              <a:t>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a:t>
            </a:r>
          </a:p>
          <a:p>
            <a:pPr lvl="0"/>
            <a:endParaRPr lang="en-US" dirty="0"/>
          </a:p>
        </p:txBody>
      </p:sp>
      <p:sp>
        <p:nvSpPr>
          <p:cNvPr id="2" name="Title 1">
            <a:extLst>
              <a:ext uri="{FF2B5EF4-FFF2-40B4-BE49-F238E27FC236}">
                <a16:creationId xmlns:a16="http://schemas.microsoft.com/office/drawing/2014/main" id="{15DB974F-B44E-F6DA-8CDD-A19A82158DBF}"/>
              </a:ext>
            </a:extLst>
          </p:cNvPr>
          <p:cNvSpPr>
            <a:spLocks noGrp="1"/>
          </p:cNvSpPr>
          <p:nvPr>
            <p:ph type="title" hasCustomPrompt="1"/>
          </p:nvPr>
        </p:nvSpPr>
        <p:spPr>
          <a:xfrm>
            <a:off x="822960" y="822960"/>
            <a:ext cx="2671180" cy="692497"/>
          </a:xfrm>
        </p:spPr>
        <p:txBody>
          <a:bodyPr/>
          <a:lstStyle>
            <a:lvl1pPr>
              <a:defRPr/>
            </a:lvl1pPr>
          </a:lstStyle>
          <a:p>
            <a:r>
              <a:rPr lang="en-US" dirty="0"/>
              <a:t>Click to add Title</a:t>
            </a:r>
          </a:p>
        </p:txBody>
      </p:sp>
    </p:spTree>
    <p:extLst>
      <p:ext uri="{BB962C8B-B14F-4D97-AF65-F5344CB8AC3E}">
        <p14:creationId xmlns:p14="http://schemas.microsoft.com/office/powerpoint/2010/main" val="19703788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97BC226-36E0-6CAB-70F4-F4B19EB5D4ED}"/>
              </a:ext>
            </a:extLst>
          </p:cNvPr>
          <p:cNvSpPr>
            <a:spLocks noGrp="1"/>
          </p:cNvSpPr>
          <p:nvPr>
            <p:ph type="title"/>
          </p:nvPr>
        </p:nvSpPr>
        <p:spPr>
          <a:xfrm>
            <a:off x="822960" y="822960"/>
            <a:ext cx="2670603" cy="692497"/>
          </a:xfrm>
          <a:prstGeom prst="rect">
            <a:avLst/>
          </a:prstGeom>
          <a:gradFill>
            <a:gsLst>
              <a:gs pos="1000">
                <a:schemeClr val="accent1"/>
              </a:gs>
              <a:gs pos="10000">
                <a:schemeClr val="accent1"/>
              </a:gs>
              <a:gs pos="10000">
                <a:schemeClr val="bg1">
                  <a:alpha val="0"/>
                </a:schemeClr>
              </a:gs>
            </a:gsLst>
            <a:lin ang="5400000" scaled="1"/>
          </a:gradFill>
        </p:spPr>
        <p:txBody>
          <a:bodyPr vert="horz" wrap="none" lIns="0" tIns="228600" rIns="0" bIns="0" rtlCol="0" anchor="t" anchorCtr="0">
            <a:spAutoFit/>
          </a:bodyPr>
          <a:lstStyle/>
          <a:p>
            <a:r>
              <a:rPr lang="en-US" dirty="0"/>
              <a:t>Click to add Title</a:t>
            </a:r>
          </a:p>
        </p:txBody>
      </p:sp>
      <p:sp>
        <p:nvSpPr>
          <p:cNvPr id="3" name="Text Placeholder 2">
            <a:extLst>
              <a:ext uri="{FF2B5EF4-FFF2-40B4-BE49-F238E27FC236}">
                <a16:creationId xmlns:a16="http://schemas.microsoft.com/office/drawing/2014/main" id="{06845AA8-0A9A-452B-D59D-A542ADD08FFA}"/>
              </a:ext>
            </a:extLst>
          </p:cNvPr>
          <p:cNvSpPr>
            <a:spLocks noGrp="1"/>
          </p:cNvSpPr>
          <p:nvPr>
            <p:ph type="body" idx="1"/>
          </p:nvPr>
        </p:nvSpPr>
        <p:spPr>
          <a:xfrm>
            <a:off x="822960" y="2057400"/>
            <a:ext cx="10543032" cy="3931920"/>
          </a:xfrm>
          <a:prstGeom prst="rect">
            <a:avLst/>
          </a:prstGeom>
        </p:spPr>
        <p:txBody>
          <a:bodyPr vert="horz" lIns="0" tIns="0" rIns="0" bIns="0" rtlCol="0">
            <a:noAutofit/>
          </a:bodyPr>
          <a:lstStyle/>
          <a:p>
            <a:pPr lvl="0"/>
            <a:r>
              <a:rPr lang="en-US" dirty="0"/>
              <a:t>Click to add bullet level one</a:t>
            </a:r>
          </a:p>
          <a:p>
            <a:pPr lvl="1"/>
            <a:r>
              <a:rPr lang="en-US" dirty="0"/>
              <a:t>Bullet level two</a:t>
            </a:r>
          </a:p>
          <a:p>
            <a:pPr lvl="2"/>
            <a:r>
              <a:rPr lang="en-US" dirty="0"/>
              <a:t>Bullet level three</a:t>
            </a:r>
          </a:p>
          <a:p>
            <a:pPr lvl="3"/>
            <a:r>
              <a:rPr lang="en-US" dirty="0"/>
              <a:t>Bullet level four </a:t>
            </a:r>
          </a:p>
          <a:p>
            <a:pPr lvl="4"/>
            <a:r>
              <a:rPr lang="en-US" dirty="0"/>
              <a:t>Bullet Level five</a:t>
            </a:r>
          </a:p>
        </p:txBody>
      </p:sp>
      <p:sp>
        <p:nvSpPr>
          <p:cNvPr id="9" name="TextBox 8">
            <a:extLst>
              <a:ext uri="{FF2B5EF4-FFF2-40B4-BE49-F238E27FC236}">
                <a16:creationId xmlns:a16="http://schemas.microsoft.com/office/drawing/2014/main" id="{F4A4943D-D93E-4783-FE31-A501E97107A5}"/>
              </a:ext>
            </a:extLst>
          </p:cNvPr>
          <p:cNvSpPr txBox="1"/>
          <p:nvPr userDrawn="1"/>
        </p:nvSpPr>
        <p:spPr>
          <a:xfrm>
            <a:off x="822960" y="6488053"/>
            <a:ext cx="5029200" cy="138499"/>
          </a:xfrm>
          <a:prstGeom prst="rect">
            <a:avLst/>
          </a:prstGeom>
          <a:noFill/>
        </p:spPr>
        <p:txBody>
          <a:bodyPr wrap="square" lIns="0" tIns="0" rIns="0" bIns="0" rtlCol="0" anchor="b" anchorCtr="0">
            <a:noAutofit/>
          </a:bodyPr>
          <a:lstStyle/>
          <a:p>
            <a:r>
              <a:rPr lang="en-US" sz="900" kern="900" cap="all" spc="30" baseline="0" dirty="0">
                <a:solidFill>
                  <a:schemeClr val="tx2"/>
                </a:solidFill>
                <a:latin typeface="Franklin Gothic Book" panose="020B0503020102020204" pitchFamily="34" charset="0"/>
              </a:rPr>
              <a:t>Presentation Name</a:t>
            </a:r>
          </a:p>
        </p:txBody>
      </p:sp>
      <p:sp>
        <p:nvSpPr>
          <p:cNvPr id="10" name="TextBox 9">
            <a:extLst>
              <a:ext uri="{FF2B5EF4-FFF2-40B4-BE49-F238E27FC236}">
                <a16:creationId xmlns:a16="http://schemas.microsoft.com/office/drawing/2014/main" id="{AE6E6E13-1198-71F6-8DAD-4C6D9AC37EAC}"/>
              </a:ext>
            </a:extLst>
          </p:cNvPr>
          <p:cNvSpPr txBox="1"/>
          <p:nvPr userDrawn="1"/>
        </p:nvSpPr>
        <p:spPr>
          <a:xfrm>
            <a:off x="11204675" y="6447210"/>
            <a:ext cx="161903" cy="153888"/>
          </a:xfrm>
          <a:prstGeom prst="rect">
            <a:avLst/>
          </a:prstGeom>
          <a:noFill/>
        </p:spPr>
        <p:txBody>
          <a:bodyPr wrap="none" lIns="0" tIns="0" rIns="0" bIns="0" rtlCol="0" anchor="b" anchorCtr="0">
            <a:spAutoFit/>
          </a:bodyPr>
          <a:lstStyle/>
          <a:p>
            <a:pPr algn="r"/>
            <a:r>
              <a:rPr lang="en-US" sz="1000" cap="all" baseline="0" dirty="0">
                <a:solidFill>
                  <a:schemeClr val="tx1"/>
                </a:solidFill>
                <a:latin typeface="Franklin Gothic Book" panose="020B0503020102020204" pitchFamily="34" charset="0"/>
              </a:rPr>
              <a:t> </a:t>
            </a:r>
            <a:fld id="{F24233C8-A479-4DB9-B13C-F1CEA5373718}" type="slidenum">
              <a:rPr lang="en-US" sz="1000" cap="all" baseline="0" smtClean="0">
                <a:solidFill>
                  <a:schemeClr val="tx1"/>
                </a:solidFill>
                <a:latin typeface="Franklin Gothic Book" panose="020B0503020102020204" pitchFamily="34" charset="0"/>
              </a:rPr>
              <a:t>‹#›</a:t>
            </a:fld>
            <a:endParaRPr lang="en-US" sz="1000" cap="all" baseline="0" dirty="0">
              <a:solidFill>
                <a:schemeClr val="tx1"/>
              </a:solidFill>
              <a:latin typeface="Franklin Gothic Book" panose="020B0503020102020204" pitchFamily="34" charset="0"/>
            </a:endParaRPr>
          </a:p>
        </p:txBody>
      </p:sp>
      <p:cxnSp>
        <p:nvCxnSpPr>
          <p:cNvPr id="14" name="Straight Connector 13">
            <a:extLst>
              <a:ext uri="{FF2B5EF4-FFF2-40B4-BE49-F238E27FC236}">
                <a16:creationId xmlns:a16="http://schemas.microsoft.com/office/drawing/2014/main" id="{FA999C18-E1EF-E65D-0E9C-CDD55655657A}"/>
              </a:ext>
            </a:extLst>
          </p:cNvPr>
          <p:cNvCxnSpPr>
            <a:cxnSpLocks/>
          </p:cNvCxnSpPr>
          <p:nvPr userDrawn="1"/>
        </p:nvCxnSpPr>
        <p:spPr>
          <a:xfrm>
            <a:off x="10472928" y="6819900"/>
            <a:ext cx="1719072" cy="0"/>
          </a:xfrm>
          <a:prstGeom prst="line">
            <a:avLst/>
          </a:prstGeom>
          <a:ln w="762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16" name="Picture 15" descr="Logo, icon&#10;&#10;Description automatically generated">
            <a:extLst>
              <a:ext uri="{FF2B5EF4-FFF2-40B4-BE49-F238E27FC236}">
                <a16:creationId xmlns:a16="http://schemas.microsoft.com/office/drawing/2014/main" id="{DA4D950E-CBC4-1975-F2CD-813725CC1751}"/>
              </a:ext>
            </a:extLst>
          </p:cNvPr>
          <p:cNvPicPr>
            <a:picLocks noChangeAspect="1"/>
          </p:cNvPicPr>
          <p:nvPr userDrawn="1"/>
        </p:nvPicPr>
        <p:blipFill>
          <a:blip r:embed="rId22">
            <a:extLst>
              <a:ext uri="{28A0092B-C50C-407E-A947-70E740481C1C}">
                <a14:useLocalDpi xmlns:a14="http://schemas.microsoft.com/office/drawing/2010/main" val="0"/>
              </a:ext>
            </a:extLst>
          </a:blip>
          <a:stretch>
            <a:fillRect/>
          </a:stretch>
        </p:blipFill>
        <p:spPr>
          <a:xfrm>
            <a:off x="10516743" y="6459602"/>
            <a:ext cx="594360" cy="133054"/>
          </a:xfrm>
          <a:prstGeom prst="rect">
            <a:avLst/>
          </a:prstGeom>
        </p:spPr>
      </p:pic>
      <p:sp>
        <p:nvSpPr>
          <p:cNvPr id="17" name="Rectangle 16">
            <a:extLst>
              <a:ext uri="{FF2B5EF4-FFF2-40B4-BE49-F238E27FC236}">
                <a16:creationId xmlns:a16="http://schemas.microsoft.com/office/drawing/2014/main" id="{08BB2174-1439-F513-2754-2E21CC9EF12D}"/>
              </a:ext>
            </a:extLst>
          </p:cNvPr>
          <p:cNvSpPr/>
          <p:nvPr userDrawn="1"/>
        </p:nvSpPr>
        <p:spPr>
          <a:xfrm>
            <a:off x="0" y="0"/>
            <a:ext cx="9144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66117239"/>
      </p:ext>
    </p:extLst>
  </p:cSld>
  <p:clrMap bg1="lt1" tx1="dk1" bg2="lt2" tx2="dk2" accent1="accent1" accent2="accent2" accent3="accent3" accent4="accent4" accent5="accent5" accent6="accent6" hlink="hlink" folHlink="folHlink"/>
  <p:sldLayoutIdLst>
    <p:sldLayoutId id="2147483649" r:id="rId1"/>
    <p:sldLayoutId id="2147483664" r:id="rId2"/>
    <p:sldLayoutId id="2147483665" r:id="rId3"/>
    <p:sldLayoutId id="2147483666" r:id="rId4"/>
    <p:sldLayoutId id="2147483651" r:id="rId5"/>
    <p:sldLayoutId id="2147483667" r:id="rId6"/>
    <p:sldLayoutId id="2147483668" r:id="rId7"/>
    <p:sldLayoutId id="2147483670" r:id="rId8"/>
    <p:sldLayoutId id="2147483671" r:id="rId9"/>
    <p:sldLayoutId id="2147483656" r:id="rId10"/>
    <p:sldLayoutId id="2147483657" r:id="rId11"/>
    <p:sldLayoutId id="2147483658" r:id="rId12"/>
    <p:sldLayoutId id="2147483659" r:id="rId13"/>
    <p:sldLayoutId id="2147483660" r:id="rId14"/>
    <p:sldLayoutId id="2147483661" r:id="rId15"/>
    <p:sldLayoutId id="2147483663" r:id="rId16"/>
    <p:sldLayoutId id="2147483662" r:id="rId17"/>
    <p:sldLayoutId id="2147483654" r:id="rId18"/>
    <p:sldLayoutId id="2147483650" r:id="rId19"/>
    <p:sldLayoutId id="2147483655" r:id="rId20"/>
  </p:sldLayoutIdLst>
  <p:txStyles>
    <p:titleStyle>
      <a:lvl1pPr algn="l" defTabSz="914400" rtl="0" eaLnBrk="1" latinLnBrk="0" hangingPunct="1">
        <a:lnSpc>
          <a:spcPts val="3600"/>
        </a:lnSpc>
        <a:spcBef>
          <a:spcPct val="0"/>
        </a:spcBef>
        <a:buNone/>
        <a:defRPr sz="3000" kern="1200">
          <a:solidFill>
            <a:schemeClr val="tx2"/>
          </a:solidFill>
          <a:latin typeface="Franklin Gothic Book" panose="020B0503020102020204" pitchFamily="34" charset="0"/>
          <a:ea typeface="+mj-ea"/>
          <a:cs typeface="+mj-cs"/>
        </a:defRPr>
      </a:lvl1pPr>
    </p:titleStyle>
    <p:bodyStyle>
      <a:lvl1pPr marL="201168" indent="-201168" algn="l" defTabSz="914400" rtl="0" eaLnBrk="1" latinLnBrk="0" hangingPunct="1">
        <a:lnSpc>
          <a:spcPts val="3000"/>
        </a:lnSpc>
        <a:spcBef>
          <a:spcPts val="0"/>
        </a:spcBef>
        <a:spcAft>
          <a:spcPts val="0"/>
        </a:spcAft>
        <a:buFont typeface="Arial" panose="020B0604020202020204" pitchFamily="34" charset="0"/>
        <a:buChar char="•"/>
        <a:defRPr sz="1800" kern="1200" baseline="0">
          <a:solidFill>
            <a:schemeClr val="tx1"/>
          </a:solidFill>
          <a:latin typeface="Franklin Gothic Book" panose="020B0503020102020204" pitchFamily="34" charset="0"/>
          <a:ea typeface="+mn-ea"/>
          <a:cs typeface="+mn-cs"/>
        </a:defRPr>
      </a:lvl1pPr>
      <a:lvl2pPr marL="402336" indent="-201168" algn="l" defTabSz="914400" rtl="0" eaLnBrk="1" latinLnBrk="0" hangingPunct="1">
        <a:lnSpc>
          <a:spcPts val="3000"/>
        </a:lnSpc>
        <a:spcBef>
          <a:spcPts val="0"/>
        </a:spcBef>
        <a:spcAft>
          <a:spcPts val="0"/>
        </a:spcAft>
        <a:buFont typeface="Calibri" panose="020F0502020204030204" pitchFamily="34" charset="0"/>
        <a:buChar char="◦"/>
        <a:defRPr sz="1800" kern="1200" baseline="0">
          <a:solidFill>
            <a:schemeClr val="tx1"/>
          </a:solidFill>
          <a:latin typeface="Franklin Gothic Book" panose="020B0503020102020204" pitchFamily="34" charset="0"/>
          <a:ea typeface="+mn-ea"/>
          <a:cs typeface="+mn-cs"/>
        </a:defRPr>
      </a:lvl2pPr>
      <a:lvl3pPr marL="603504" indent="-201168" algn="l" defTabSz="914400" rtl="0" eaLnBrk="1" latinLnBrk="0" hangingPunct="1">
        <a:lnSpc>
          <a:spcPts val="3000"/>
        </a:lnSpc>
        <a:spcBef>
          <a:spcPts val="0"/>
        </a:spcBef>
        <a:spcAft>
          <a:spcPts val="0"/>
        </a:spcAft>
        <a:buFont typeface="Arial" panose="020B0604020202020204" pitchFamily="34" charset="0"/>
        <a:buChar char="•"/>
        <a:defRPr sz="1800" kern="1200" baseline="0">
          <a:solidFill>
            <a:schemeClr val="tx1"/>
          </a:solidFill>
          <a:latin typeface="Franklin Gothic Book" panose="020B0503020102020204" pitchFamily="34" charset="0"/>
          <a:ea typeface="+mn-ea"/>
          <a:cs typeface="+mn-cs"/>
        </a:defRPr>
      </a:lvl3pPr>
      <a:lvl4pPr marL="804672" indent="-201168" algn="l" defTabSz="914400" rtl="0" eaLnBrk="1" latinLnBrk="0" hangingPunct="1">
        <a:lnSpc>
          <a:spcPts val="3000"/>
        </a:lnSpc>
        <a:spcBef>
          <a:spcPts val="0"/>
        </a:spcBef>
        <a:spcAft>
          <a:spcPts val="0"/>
        </a:spcAft>
        <a:buFont typeface="Calibri" panose="020F0502020204030204" pitchFamily="34" charset="0"/>
        <a:buChar char="◦"/>
        <a:defRPr sz="1800" kern="1200" baseline="0">
          <a:solidFill>
            <a:schemeClr val="tx1"/>
          </a:solidFill>
          <a:latin typeface="Franklin Gothic Book" panose="020B0503020102020204" pitchFamily="34" charset="0"/>
          <a:ea typeface="+mn-ea"/>
          <a:cs typeface="+mn-cs"/>
        </a:defRPr>
      </a:lvl4pPr>
      <a:lvl5pPr marL="1005840" indent="-201168" algn="l" defTabSz="914400" rtl="0" eaLnBrk="1" latinLnBrk="0" hangingPunct="1">
        <a:lnSpc>
          <a:spcPts val="3000"/>
        </a:lnSpc>
        <a:spcBef>
          <a:spcPts val="0"/>
        </a:spcBef>
        <a:spcAft>
          <a:spcPts val="0"/>
        </a:spcAft>
        <a:buFont typeface="Arial" panose="020B0604020202020204" pitchFamily="34" charset="0"/>
        <a:buChar char="•"/>
        <a:defRPr sz="1800" kern="1200">
          <a:solidFill>
            <a:schemeClr val="tx1"/>
          </a:solidFill>
          <a:latin typeface="Franklin Gothic Book" panose="020B0503020102020204" pitchFamily="34" charset="0"/>
          <a:ea typeface="+mn-ea"/>
          <a:cs typeface="+mn-cs"/>
        </a:defRPr>
      </a:lvl5pPr>
      <a:lvl6pPr marL="1005840" indent="-201168" algn="l" defTabSz="914400" rtl="0" eaLnBrk="1" latinLnBrk="0" hangingPunct="1">
        <a:lnSpc>
          <a:spcPts val="3000"/>
        </a:lnSpc>
        <a:spcBef>
          <a:spcPts val="0"/>
        </a:spcBef>
        <a:spcAft>
          <a:spcPts val="0"/>
        </a:spcAft>
        <a:buFont typeface="Arial" panose="020B0604020202020204" pitchFamily="34" charset="0"/>
        <a:buChar char="•"/>
        <a:defRPr sz="1800" kern="1200" baseline="0">
          <a:solidFill>
            <a:schemeClr val="tx1"/>
          </a:solidFill>
          <a:latin typeface="Franklin Gothic Book" panose="020B0503020102020204" pitchFamily="34" charset="0"/>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6B429189-D4E2-0305-7DCD-B432F6C92395}"/>
              </a:ext>
            </a:extLst>
          </p:cNvPr>
          <p:cNvSpPr>
            <a:spLocks noGrp="1"/>
          </p:cNvSpPr>
          <p:nvPr>
            <p:ph type="body" sz="quarter" idx="10"/>
          </p:nvPr>
        </p:nvSpPr>
        <p:spPr/>
        <p:txBody>
          <a:bodyPr/>
          <a:lstStyle/>
          <a:p>
            <a:r>
              <a:rPr lang="en-US" dirty="0"/>
              <a:t>Meta Information</a:t>
            </a:r>
          </a:p>
        </p:txBody>
      </p:sp>
      <p:sp>
        <p:nvSpPr>
          <p:cNvPr id="2" name="Title 1">
            <a:extLst>
              <a:ext uri="{FF2B5EF4-FFF2-40B4-BE49-F238E27FC236}">
                <a16:creationId xmlns:a16="http://schemas.microsoft.com/office/drawing/2014/main" id="{C11E07B7-DE72-D253-1C46-19172E875B1C}"/>
              </a:ext>
            </a:extLst>
          </p:cNvPr>
          <p:cNvSpPr>
            <a:spLocks noGrp="1"/>
          </p:cNvSpPr>
          <p:nvPr>
            <p:ph type="ctrTitle"/>
          </p:nvPr>
        </p:nvSpPr>
        <p:spPr/>
        <p:txBody>
          <a:bodyPr/>
          <a:lstStyle/>
          <a:p>
            <a:r>
              <a:rPr lang="en-US" dirty="0"/>
              <a:t>Presentation Title</a:t>
            </a:r>
          </a:p>
        </p:txBody>
      </p:sp>
      <p:sp>
        <p:nvSpPr>
          <p:cNvPr id="3" name="Subtitle 2">
            <a:extLst>
              <a:ext uri="{FF2B5EF4-FFF2-40B4-BE49-F238E27FC236}">
                <a16:creationId xmlns:a16="http://schemas.microsoft.com/office/drawing/2014/main" id="{1E8A9622-B62D-8592-0E10-AB69678240E5}"/>
              </a:ext>
            </a:extLst>
          </p:cNvPr>
          <p:cNvSpPr>
            <a:spLocks noGrp="1"/>
          </p:cNvSpPr>
          <p:nvPr>
            <p:ph type="subTitle" idx="1"/>
          </p:nvPr>
        </p:nvSpPr>
        <p:spPr/>
        <p:txBody>
          <a:bodyPr/>
          <a:lstStyle/>
          <a:p>
            <a:r>
              <a:rPr lang="en-US" dirty="0"/>
              <a:t>Presentation Subtitle</a:t>
            </a:r>
          </a:p>
        </p:txBody>
      </p:sp>
      <p:sp>
        <p:nvSpPr>
          <p:cNvPr id="4" name="TextBox 3">
            <a:extLst>
              <a:ext uri="{FF2B5EF4-FFF2-40B4-BE49-F238E27FC236}">
                <a16:creationId xmlns:a16="http://schemas.microsoft.com/office/drawing/2014/main" id="{13258E78-2218-2C7D-BEDF-B848DBEA92E0}"/>
              </a:ext>
            </a:extLst>
          </p:cNvPr>
          <p:cNvSpPr txBox="1"/>
          <p:nvPr/>
        </p:nvSpPr>
        <p:spPr>
          <a:xfrm>
            <a:off x="6096000" y="1497106"/>
            <a:ext cx="0" cy="0"/>
          </a:xfrm>
          <a:prstGeom prst="rect">
            <a:avLst/>
          </a:prstGeom>
          <a:noFill/>
        </p:spPr>
        <p:txBody>
          <a:bodyPr wrap="none" lIns="0" tIns="0" rIns="0" bIns="0" rtlCol="0">
            <a:noAutofit/>
          </a:bodyPr>
          <a:lstStyle/>
          <a:p>
            <a:pPr algn="l">
              <a:lnSpc>
                <a:spcPts val="2200"/>
              </a:lnSpc>
            </a:pPr>
            <a:endParaRPr lang="en-US" sz="1400" dirty="0">
              <a:latin typeface="Franklin Gothic Book" panose="020B0503020102020204" pitchFamily="34" charset="0"/>
            </a:endParaRPr>
          </a:p>
        </p:txBody>
      </p:sp>
    </p:spTree>
    <p:extLst>
      <p:ext uri="{BB962C8B-B14F-4D97-AF65-F5344CB8AC3E}">
        <p14:creationId xmlns:p14="http://schemas.microsoft.com/office/powerpoint/2010/main" val="31342252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7D6621B-5E4E-D852-5530-C307B3A29F3B}"/>
              </a:ext>
            </a:extLst>
          </p:cNvPr>
          <p:cNvSpPr>
            <a:spLocks noGrp="1"/>
          </p:cNvSpPr>
          <p:nvPr>
            <p:ph type="title"/>
          </p:nvPr>
        </p:nvSpPr>
        <p:spPr>
          <a:xfrm>
            <a:off x="822960" y="822960"/>
            <a:ext cx="3231782" cy="692497"/>
          </a:xfrm>
        </p:spPr>
        <p:txBody>
          <a:bodyPr/>
          <a:lstStyle/>
          <a:p>
            <a:r>
              <a:rPr lang="en-US" dirty="0"/>
              <a:t>Full Width Text Slide</a:t>
            </a:r>
          </a:p>
        </p:txBody>
      </p:sp>
      <p:sp>
        <p:nvSpPr>
          <p:cNvPr id="5" name="Text Placeholder 4">
            <a:extLst>
              <a:ext uri="{FF2B5EF4-FFF2-40B4-BE49-F238E27FC236}">
                <a16:creationId xmlns:a16="http://schemas.microsoft.com/office/drawing/2014/main" id="{D345E7A5-CAB0-6891-9E89-B7E9F35A6232}"/>
              </a:ext>
            </a:extLst>
          </p:cNvPr>
          <p:cNvSpPr>
            <a:spLocks noGrp="1"/>
          </p:cNvSpPr>
          <p:nvPr>
            <p:ph type="body" sz="quarter" idx="10"/>
          </p:nvPr>
        </p:nvSpPr>
        <p:spPr/>
        <p:txBody>
          <a:bodyPr/>
          <a:lstStyle/>
          <a:p>
            <a:pPr marL="0" indent="0">
              <a:buNone/>
            </a:pPr>
            <a:r>
              <a:rPr lang="en-US" dirty="0" err="1"/>
              <a:t>Occullorum</a:t>
            </a:r>
            <a:r>
              <a:rPr lang="en-US" dirty="0"/>
              <a:t> rem et </a:t>
            </a:r>
            <a:r>
              <a:rPr lang="en-US" dirty="0" err="1"/>
              <a:t>doluptas</a:t>
            </a:r>
            <a:r>
              <a:rPr lang="en-US" dirty="0"/>
              <a:t> </a:t>
            </a:r>
            <a:r>
              <a:rPr lang="en-US" dirty="0" err="1"/>
              <a:t>evenis</a:t>
            </a:r>
            <a:r>
              <a:rPr lang="en-US" dirty="0"/>
              <a:t> ex </a:t>
            </a:r>
            <a:r>
              <a:rPr lang="en-US" dirty="0" err="1"/>
              <a:t>experer</a:t>
            </a:r>
            <a:r>
              <a:rPr lang="en-US" dirty="0"/>
              <a:t> </a:t>
            </a:r>
            <a:r>
              <a:rPr lang="en-US" dirty="0" err="1"/>
              <a:t>sperum</a:t>
            </a:r>
            <a:r>
              <a:rPr lang="en-US" dirty="0"/>
              <a:t> </a:t>
            </a:r>
            <a:r>
              <a:rPr lang="en-US" dirty="0" err="1"/>
              <a:t>nobit</a:t>
            </a:r>
            <a:r>
              <a:rPr lang="en-US" dirty="0"/>
              <a:t> </a:t>
            </a:r>
            <a:r>
              <a:rPr lang="en-US" dirty="0" err="1"/>
              <a:t>occupta</a:t>
            </a:r>
            <a:r>
              <a:rPr lang="en-US" dirty="0"/>
              <a:t> </a:t>
            </a:r>
            <a:r>
              <a:rPr lang="en-US" dirty="0" err="1"/>
              <a:t>tenissi</a:t>
            </a:r>
            <a:r>
              <a:rPr lang="en-US" dirty="0"/>
              <a:t> </a:t>
            </a:r>
            <a:r>
              <a:rPr lang="en-US" dirty="0" err="1"/>
              <a:t>nulparibus</a:t>
            </a:r>
            <a:r>
              <a:rPr lang="en-US" dirty="0"/>
              <a:t> </a:t>
            </a:r>
            <a:r>
              <a:rPr lang="en-US" dirty="0" err="1"/>
              <a:t>adisitia</a:t>
            </a:r>
            <a:r>
              <a:rPr lang="en-US" dirty="0"/>
              <a:t> </a:t>
            </a:r>
            <a:r>
              <a:rPr lang="en-US" dirty="0" err="1"/>
              <a:t>dolo</a:t>
            </a:r>
            <a:r>
              <a:rPr lang="en-US" dirty="0"/>
              <a:t> </a:t>
            </a:r>
            <a:r>
              <a:rPr lang="en-US" dirty="0" err="1"/>
              <a:t>endae</a:t>
            </a:r>
            <a:r>
              <a:rPr lang="en-US" dirty="0"/>
              <a:t> </a:t>
            </a:r>
          </a:p>
          <a:p>
            <a:pPr marL="0" indent="0">
              <a:buNone/>
            </a:pPr>
            <a:r>
              <a:rPr lang="en-US" dirty="0" err="1"/>
              <a:t>molupta</a:t>
            </a:r>
            <a:r>
              <a:rPr lang="en-US" dirty="0"/>
              <a:t> </a:t>
            </a:r>
            <a:r>
              <a:rPr lang="en-US" dirty="0" err="1"/>
              <a:t>cus</a:t>
            </a:r>
            <a:r>
              <a:rPr lang="en-US" dirty="0"/>
              <a:t> ex </a:t>
            </a:r>
            <a:r>
              <a:rPr lang="en-US" dirty="0" err="1"/>
              <a:t>eosseque</a:t>
            </a:r>
            <a:r>
              <a:rPr lang="en-US" dirty="0"/>
              <a:t> </a:t>
            </a:r>
            <a:r>
              <a:rPr lang="en-US" dirty="0" err="1"/>
              <a:t>parum</a:t>
            </a:r>
            <a:r>
              <a:rPr lang="en-US" dirty="0"/>
              <a:t>, et </a:t>
            </a:r>
            <a:r>
              <a:rPr lang="en-US" dirty="0" err="1"/>
              <a:t>ut</a:t>
            </a:r>
            <a:r>
              <a:rPr lang="en-US" dirty="0"/>
              <a:t> qui con </a:t>
            </a:r>
            <a:r>
              <a:rPr lang="en-US" dirty="0" err="1"/>
              <a:t>comnis</a:t>
            </a:r>
            <a:r>
              <a:rPr lang="en-US" dirty="0"/>
              <a:t> </a:t>
            </a:r>
            <a:r>
              <a:rPr lang="en-US" dirty="0" err="1"/>
              <a:t>molore</a:t>
            </a:r>
            <a:r>
              <a:rPr lang="en-US" dirty="0"/>
              <a:t> </a:t>
            </a:r>
            <a:r>
              <a:rPr lang="en-US" dirty="0" err="1"/>
              <a:t>enda</a:t>
            </a:r>
            <a:r>
              <a:rPr lang="en-US" dirty="0"/>
              <a:t> </a:t>
            </a:r>
            <a:r>
              <a:rPr lang="en-US" dirty="0" err="1"/>
              <a:t>doluptat</a:t>
            </a:r>
            <a:r>
              <a:rPr lang="en-US" dirty="0"/>
              <a:t> </a:t>
            </a:r>
            <a:r>
              <a:rPr lang="en-US" dirty="0" err="1"/>
              <a:t>volumet</a:t>
            </a:r>
            <a:r>
              <a:rPr lang="en-US" dirty="0"/>
              <a:t> </a:t>
            </a:r>
            <a:r>
              <a:rPr lang="en-US" dirty="0" err="1"/>
              <a:t>alitis</a:t>
            </a:r>
            <a:r>
              <a:rPr lang="en-US" dirty="0"/>
              <a:t> di </a:t>
            </a:r>
            <a:r>
              <a:rPr lang="en-US" dirty="0" err="1"/>
              <a:t>alis</a:t>
            </a:r>
            <a:r>
              <a:rPr lang="en-US" dirty="0"/>
              <a:t> pro </a:t>
            </a:r>
          </a:p>
          <a:p>
            <a:pPr marL="0" indent="0">
              <a:buNone/>
            </a:pPr>
            <a:r>
              <a:rPr lang="en-US" dirty="0" err="1"/>
              <a:t>iligenecae</a:t>
            </a:r>
            <a:r>
              <a:rPr lang="en-US" dirty="0"/>
              <a:t> </a:t>
            </a:r>
            <a:r>
              <a:rPr lang="en-US" dirty="0" err="1"/>
              <a:t>doluptur</a:t>
            </a:r>
            <a:r>
              <a:rPr lang="en-US" dirty="0"/>
              <a:t>, sum </a:t>
            </a:r>
            <a:r>
              <a:rPr lang="en-US" dirty="0" err="1"/>
              <a:t>voluptata</a:t>
            </a:r>
            <a:r>
              <a:rPr lang="en-US" dirty="0"/>
              <a:t> </a:t>
            </a:r>
            <a:r>
              <a:rPr lang="en-US" dirty="0" err="1"/>
              <a:t>quam</a:t>
            </a:r>
            <a:r>
              <a:rPr lang="en-US" dirty="0"/>
              <a:t> </a:t>
            </a:r>
            <a:r>
              <a:rPr lang="en-US" dirty="0" err="1"/>
              <a:t>unt</a:t>
            </a:r>
            <a:r>
              <a:rPr lang="en-US" dirty="0"/>
              <a:t> </a:t>
            </a:r>
            <a:r>
              <a:rPr lang="en-US" dirty="0" err="1"/>
              <a:t>quaepudaere</a:t>
            </a:r>
            <a:r>
              <a:rPr lang="en-US" dirty="0"/>
              <a:t> ma </a:t>
            </a:r>
            <a:r>
              <a:rPr lang="en-US" dirty="0" err="1"/>
              <a:t>simodi</a:t>
            </a:r>
            <a:r>
              <a:rPr lang="en-US" dirty="0"/>
              <a:t> </a:t>
            </a:r>
            <a:r>
              <a:rPr lang="en-US" dirty="0" err="1"/>
              <a:t>volorrumet</a:t>
            </a:r>
            <a:r>
              <a:rPr lang="en-US" dirty="0"/>
              <a:t> </a:t>
            </a:r>
            <a:r>
              <a:rPr lang="en-US" dirty="0" err="1"/>
              <a:t>evenderatis</a:t>
            </a:r>
            <a:r>
              <a:rPr lang="en-US" dirty="0"/>
              <a:t> et </a:t>
            </a:r>
            <a:r>
              <a:rPr lang="en-US" dirty="0" err="1"/>
              <a:t>ommodi</a:t>
            </a:r>
            <a:r>
              <a:rPr lang="en-US" dirty="0"/>
              <a:t> </a:t>
            </a:r>
          </a:p>
          <a:p>
            <a:pPr marL="0" indent="0">
              <a:buNone/>
            </a:pPr>
            <a:r>
              <a:rPr lang="en-US" dirty="0" err="1"/>
              <a:t>remodi</a:t>
            </a:r>
            <a:r>
              <a:rPr lang="en-US" dirty="0"/>
              <a:t> </a:t>
            </a:r>
            <a:r>
              <a:rPr lang="en-US" dirty="0" err="1"/>
              <a:t>ipsuntorit</a:t>
            </a:r>
            <a:r>
              <a:rPr lang="en-US" dirty="0"/>
              <a:t> di is </a:t>
            </a:r>
            <a:r>
              <a:rPr lang="en-US" dirty="0" err="1"/>
              <a:t>velluptae</a:t>
            </a:r>
            <a:r>
              <a:rPr lang="en-US" dirty="0"/>
              <a:t>.</a:t>
            </a:r>
          </a:p>
          <a:p>
            <a:pPr marL="0" indent="0">
              <a:buNone/>
            </a:pPr>
            <a:endParaRPr lang="en-US" dirty="0"/>
          </a:p>
          <a:p>
            <a:r>
              <a:rPr lang="en-US" dirty="0" err="1"/>
              <a:t>Eperibusam</a:t>
            </a:r>
            <a:r>
              <a:rPr lang="en-US" dirty="0"/>
              <a:t> rem </a:t>
            </a:r>
            <a:r>
              <a:rPr lang="en-US" dirty="0" err="1"/>
              <a:t>laborio</a:t>
            </a:r>
            <a:r>
              <a:rPr lang="en-US" dirty="0"/>
              <a:t>. Del </a:t>
            </a:r>
            <a:r>
              <a:rPr lang="en-US" dirty="0" err="1"/>
              <a:t>magnimo</a:t>
            </a:r>
            <a:r>
              <a:rPr lang="en-US" dirty="0"/>
              <a:t> </a:t>
            </a:r>
            <a:r>
              <a:rPr lang="en-US" dirty="0" err="1"/>
              <a:t>luptium</a:t>
            </a:r>
            <a:r>
              <a:rPr lang="en-US" dirty="0"/>
              <a:t> qui officium </a:t>
            </a:r>
            <a:r>
              <a:rPr lang="en-US" dirty="0" err="1"/>
              <a:t>assi</a:t>
            </a:r>
            <a:r>
              <a:rPr lang="en-US" dirty="0"/>
              <a:t> </a:t>
            </a:r>
            <a:r>
              <a:rPr lang="en-US" dirty="0" err="1"/>
              <a:t>apita</a:t>
            </a:r>
            <a:r>
              <a:rPr lang="en-US" dirty="0"/>
              <a:t> qui </a:t>
            </a:r>
            <a:r>
              <a:rPr lang="en-US" dirty="0" err="1"/>
              <a:t>velisqui</a:t>
            </a:r>
            <a:r>
              <a:rPr lang="en-US" dirty="0"/>
              <a:t> </a:t>
            </a:r>
            <a:r>
              <a:rPr lang="en-US" dirty="0" err="1"/>
              <a:t>ium</a:t>
            </a:r>
            <a:r>
              <a:rPr lang="en-US" dirty="0"/>
              <a:t> </a:t>
            </a:r>
          </a:p>
          <a:p>
            <a:r>
              <a:rPr lang="en-US" dirty="0"/>
              <a:t>Voles </a:t>
            </a:r>
            <a:r>
              <a:rPr lang="en-US" dirty="0" err="1"/>
              <a:t>cus</a:t>
            </a:r>
            <a:r>
              <a:rPr lang="en-US" dirty="0"/>
              <a:t> </a:t>
            </a:r>
            <a:r>
              <a:rPr lang="en-US" dirty="0" err="1"/>
              <a:t>aut</a:t>
            </a:r>
            <a:r>
              <a:rPr lang="en-US" dirty="0"/>
              <a:t> </a:t>
            </a:r>
            <a:r>
              <a:rPr lang="en-US" dirty="0" err="1"/>
              <a:t>quis</a:t>
            </a:r>
            <a:r>
              <a:rPr lang="en-US" dirty="0"/>
              <a:t> </a:t>
            </a:r>
            <a:r>
              <a:rPr lang="en-US" dirty="0" err="1"/>
              <a:t>acea</a:t>
            </a:r>
            <a:r>
              <a:rPr lang="en-US" dirty="0"/>
              <a:t> inti </a:t>
            </a:r>
            <a:r>
              <a:rPr lang="en-US" dirty="0" err="1"/>
              <a:t>quas</a:t>
            </a:r>
            <a:r>
              <a:rPr lang="en-US" dirty="0"/>
              <a:t> </a:t>
            </a:r>
            <a:r>
              <a:rPr lang="en-US" dirty="0" err="1"/>
              <a:t>quis</a:t>
            </a:r>
            <a:r>
              <a:rPr lang="en-US" dirty="0"/>
              <a:t> </a:t>
            </a:r>
            <a:r>
              <a:rPr lang="en-US" dirty="0" err="1"/>
              <a:t>aut</a:t>
            </a:r>
            <a:r>
              <a:rPr lang="en-US" dirty="0"/>
              <a:t> </a:t>
            </a:r>
            <a:r>
              <a:rPr lang="en-US" dirty="0" err="1"/>
              <a:t>aut</a:t>
            </a:r>
            <a:r>
              <a:rPr lang="en-US" dirty="0"/>
              <a:t> et </a:t>
            </a:r>
            <a:r>
              <a:rPr lang="en-US" dirty="0" err="1"/>
              <a:t>quis</a:t>
            </a:r>
            <a:r>
              <a:rPr lang="en-US" dirty="0"/>
              <a:t> </a:t>
            </a:r>
            <a:r>
              <a:rPr lang="en-US" dirty="0" err="1"/>
              <a:t>auteturectem</a:t>
            </a:r>
            <a:r>
              <a:rPr lang="en-US" dirty="0"/>
              <a:t> </a:t>
            </a:r>
            <a:r>
              <a:rPr lang="en-US" dirty="0" err="1"/>
              <a:t>velessit</a:t>
            </a:r>
            <a:r>
              <a:rPr lang="en-US" dirty="0"/>
              <a:t> </a:t>
            </a:r>
            <a:r>
              <a:rPr lang="en-US" dirty="0" err="1"/>
              <a:t>faci</a:t>
            </a:r>
            <a:r>
              <a:rPr lang="en-US" dirty="0"/>
              <a:t> </a:t>
            </a:r>
            <a:r>
              <a:rPr lang="en-US" dirty="0" err="1"/>
              <a:t>odi</a:t>
            </a:r>
            <a:r>
              <a:rPr lang="en-US" dirty="0"/>
              <a:t> </a:t>
            </a:r>
            <a:r>
              <a:rPr lang="en-US" dirty="0" err="1"/>
              <a:t>odipsam</a:t>
            </a:r>
            <a:r>
              <a:rPr lang="en-US" dirty="0"/>
              <a:t> </a:t>
            </a:r>
            <a:r>
              <a:rPr lang="en-US" dirty="0" err="1"/>
              <a:t>consectur</a:t>
            </a:r>
            <a:r>
              <a:rPr lang="en-US" dirty="0"/>
              <a:t>?</a:t>
            </a:r>
          </a:p>
          <a:p>
            <a:r>
              <a:rPr lang="en-US" dirty="0" err="1"/>
              <a:t>Dolum</a:t>
            </a:r>
            <a:r>
              <a:rPr lang="en-US" dirty="0"/>
              <a:t> labore, </a:t>
            </a:r>
            <a:r>
              <a:rPr lang="en-US" dirty="0" err="1"/>
              <a:t>conectu</a:t>
            </a:r>
            <a:r>
              <a:rPr lang="en-US" dirty="0"/>
              <a:t> </a:t>
            </a:r>
            <a:r>
              <a:rPr lang="en-US" dirty="0" err="1"/>
              <a:t>saperum</a:t>
            </a:r>
            <a:r>
              <a:rPr lang="en-US" dirty="0"/>
              <a:t> </a:t>
            </a:r>
            <a:r>
              <a:rPr lang="en-US" dirty="0" err="1"/>
              <a:t>doluptias</a:t>
            </a:r>
            <a:r>
              <a:rPr lang="en-US" dirty="0"/>
              <a:t> </a:t>
            </a:r>
            <a:r>
              <a:rPr lang="en-US" dirty="0" err="1"/>
              <a:t>adi</a:t>
            </a:r>
            <a:r>
              <a:rPr lang="en-US" dirty="0"/>
              <a:t> </a:t>
            </a:r>
            <a:r>
              <a:rPr lang="en-US" dirty="0" err="1"/>
              <a:t>consers</a:t>
            </a:r>
            <a:endParaRPr lang="en-US" dirty="0"/>
          </a:p>
        </p:txBody>
      </p:sp>
    </p:spTree>
    <p:extLst>
      <p:ext uri="{BB962C8B-B14F-4D97-AF65-F5344CB8AC3E}">
        <p14:creationId xmlns:p14="http://schemas.microsoft.com/office/powerpoint/2010/main" val="34568241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913F298-E865-EBCD-299D-A32638319DDA}"/>
              </a:ext>
            </a:extLst>
          </p:cNvPr>
          <p:cNvSpPr>
            <a:spLocks noGrp="1"/>
          </p:cNvSpPr>
          <p:nvPr>
            <p:ph type="title"/>
          </p:nvPr>
        </p:nvSpPr>
        <p:spPr>
          <a:xfrm>
            <a:off x="822960" y="822960"/>
            <a:ext cx="5274136" cy="692497"/>
          </a:xfrm>
        </p:spPr>
        <p:txBody>
          <a:bodyPr/>
          <a:lstStyle/>
          <a:p>
            <a:r>
              <a:rPr lang="en-US" dirty="0"/>
              <a:t>Full Width Two Column Text Slide</a:t>
            </a:r>
          </a:p>
        </p:txBody>
      </p:sp>
      <p:sp>
        <p:nvSpPr>
          <p:cNvPr id="5" name="Text Placeholder 4">
            <a:extLst>
              <a:ext uri="{FF2B5EF4-FFF2-40B4-BE49-F238E27FC236}">
                <a16:creationId xmlns:a16="http://schemas.microsoft.com/office/drawing/2014/main" id="{38EBA54C-9DD2-C65E-F67A-A6F5F5E3F237}"/>
              </a:ext>
            </a:extLst>
          </p:cNvPr>
          <p:cNvSpPr>
            <a:spLocks noGrp="1"/>
          </p:cNvSpPr>
          <p:nvPr>
            <p:ph type="body" sz="quarter" idx="10"/>
          </p:nvPr>
        </p:nvSpPr>
        <p:spPr/>
        <p:txBody>
          <a:bodyPr/>
          <a:lstStyle/>
          <a:p>
            <a:r>
              <a:rPr lang="en-US" dirty="0" err="1"/>
              <a:t>Occullorum</a:t>
            </a:r>
            <a:r>
              <a:rPr lang="en-US" dirty="0"/>
              <a:t> rem et </a:t>
            </a:r>
            <a:r>
              <a:rPr lang="en-US" dirty="0" err="1"/>
              <a:t>doluptas</a:t>
            </a:r>
            <a:r>
              <a:rPr lang="en-US" dirty="0"/>
              <a:t> </a:t>
            </a:r>
            <a:r>
              <a:rPr lang="en-US" dirty="0" err="1"/>
              <a:t>evenis</a:t>
            </a:r>
            <a:r>
              <a:rPr lang="en-US" dirty="0"/>
              <a:t> ex </a:t>
            </a:r>
            <a:r>
              <a:rPr lang="en-US" dirty="0" err="1"/>
              <a:t>experer</a:t>
            </a:r>
            <a:r>
              <a:rPr lang="en-US" dirty="0"/>
              <a:t> </a:t>
            </a:r>
          </a:p>
          <a:p>
            <a:r>
              <a:rPr lang="en-US" dirty="0" err="1"/>
              <a:t>sperum</a:t>
            </a:r>
            <a:r>
              <a:rPr lang="en-US" dirty="0"/>
              <a:t> </a:t>
            </a:r>
            <a:r>
              <a:rPr lang="en-US" dirty="0" err="1"/>
              <a:t>nobit</a:t>
            </a:r>
            <a:r>
              <a:rPr lang="en-US" dirty="0"/>
              <a:t> </a:t>
            </a:r>
            <a:r>
              <a:rPr lang="en-US" dirty="0" err="1"/>
              <a:t>occupta</a:t>
            </a:r>
            <a:r>
              <a:rPr lang="en-US" dirty="0"/>
              <a:t> </a:t>
            </a:r>
            <a:r>
              <a:rPr lang="en-US" dirty="0" err="1"/>
              <a:t>tenissi</a:t>
            </a:r>
            <a:r>
              <a:rPr lang="en-US" dirty="0"/>
              <a:t> </a:t>
            </a:r>
            <a:r>
              <a:rPr lang="en-US" dirty="0" err="1"/>
              <a:t>nulparibus</a:t>
            </a:r>
            <a:r>
              <a:rPr lang="en-US" dirty="0"/>
              <a:t> </a:t>
            </a:r>
            <a:r>
              <a:rPr lang="en-US" dirty="0" err="1"/>
              <a:t>adisitia</a:t>
            </a:r>
            <a:r>
              <a:rPr lang="en-US" dirty="0"/>
              <a:t> </a:t>
            </a:r>
            <a:r>
              <a:rPr lang="en-US" dirty="0" err="1"/>
              <a:t>dolo</a:t>
            </a:r>
            <a:r>
              <a:rPr lang="en-US" dirty="0"/>
              <a:t> </a:t>
            </a:r>
          </a:p>
          <a:p>
            <a:r>
              <a:rPr lang="en-US" dirty="0" err="1"/>
              <a:t>endae</a:t>
            </a:r>
            <a:r>
              <a:rPr lang="en-US" dirty="0"/>
              <a:t> </a:t>
            </a:r>
            <a:r>
              <a:rPr lang="en-US" dirty="0" err="1"/>
              <a:t>molupta</a:t>
            </a:r>
            <a:r>
              <a:rPr lang="en-US" dirty="0"/>
              <a:t> </a:t>
            </a:r>
            <a:r>
              <a:rPr lang="en-US" dirty="0" err="1"/>
              <a:t>cus</a:t>
            </a:r>
            <a:r>
              <a:rPr lang="en-US" dirty="0"/>
              <a:t> ex </a:t>
            </a:r>
            <a:r>
              <a:rPr lang="en-US" dirty="0" err="1"/>
              <a:t>eosseque</a:t>
            </a:r>
            <a:r>
              <a:rPr lang="en-US" dirty="0"/>
              <a:t> </a:t>
            </a:r>
            <a:r>
              <a:rPr lang="en-US" dirty="0" err="1"/>
              <a:t>parum</a:t>
            </a:r>
            <a:r>
              <a:rPr lang="en-US" dirty="0"/>
              <a:t>, et </a:t>
            </a:r>
            <a:r>
              <a:rPr lang="en-US" dirty="0" err="1"/>
              <a:t>ut</a:t>
            </a:r>
            <a:r>
              <a:rPr lang="en-US" dirty="0"/>
              <a:t> qui </a:t>
            </a:r>
          </a:p>
          <a:p>
            <a:r>
              <a:rPr lang="en-US" dirty="0"/>
              <a:t>con </a:t>
            </a:r>
            <a:r>
              <a:rPr lang="en-US" dirty="0" err="1"/>
              <a:t>comnis</a:t>
            </a:r>
            <a:r>
              <a:rPr lang="en-US" dirty="0"/>
              <a:t> </a:t>
            </a:r>
            <a:r>
              <a:rPr lang="en-US" dirty="0" err="1"/>
              <a:t>molore</a:t>
            </a:r>
            <a:r>
              <a:rPr lang="en-US" dirty="0"/>
              <a:t> </a:t>
            </a:r>
            <a:r>
              <a:rPr lang="en-US" dirty="0" err="1"/>
              <a:t>enda</a:t>
            </a:r>
            <a:r>
              <a:rPr lang="en-US" dirty="0"/>
              <a:t> </a:t>
            </a:r>
            <a:r>
              <a:rPr lang="en-US" dirty="0" err="1"/>
              <a:t>doluptat</a:t>
            </a:r>
            <a:r>
              <a:rPr lang="en-US" dirty="0"/>
              <a:t> </a:t>
            </a:r>
            <a:r>
              <a:rPr lang="en-US" dirty="0" err="1"/>
              <a:t>volumet</a:t>
            </a:r>
            <a:r>
              <a:rPr lang="en-US" dirty="0"/>
              <a:t> </a:t>
            </a:r>
            <a:r>
              <a:rPr lang="en-US" dirty="0" err="1"/>
              <a:t>alitis</a:t>
            </a:r>
            <a:r>
              <a:rPr lang="en-US" dirty="0"/>
              <a:t> di </a:t>
            </a:r>
          </a:p>
          <a:p>
            <a:r>
              <a:rPr lang="en-US" dirty="0" err="1"/>
              <a:t>alis</a:t>
            </a:r>
            <a:r>
              <a:rPr lang="en-US" dirty="0"/>
              <a:t> pro </a:t>
            </a:r>
            <a:r>
              <a:rPr lang="en-US" dirty="0" err="1"/>
              <a:t>iligenecae</a:t>
            </a:r>
            <a:r>
              <a:rPr lang="en-US" dirty="0"/>
              <a:t> </a:t>
            </a:r>
            <a:r>
              <a:rPr lang="en-US" dirty="0" err="1"/>
              <a:t>doluptur</a:t>
            </a:r>
            <a:r>
              <a:rPr lang="en-US" dirty="0"/>
              <a:t>, sum </a:t>
            </a:r>
            <a:r>
              <a:rPr lang="en-US" dirty="0" err="1"/>
              <a:t>voluptata</a:t>
            </a:r>
            <a:r>
              <a:rPr lang="en-US" dirty="0"/>
              <a:t> </a:t>
            </a:r>
            <a:r>
              <a:rPr lang="en-US" dirty="0" err="1"/>
              <a:t>quam</a:t>
            </a:r>
            <a:r>
              <a:rPr lang="en-US" dirty="0"/>
              <a:t> </a:t>
            </a:r>
            <a:r>
              <a:rPr lang="en-US" dirty="0" err="1"/>
              <a:t>unt</a:t>
            </a:r>
            <a:r>
              <a:rPr lang="en-US" dirty="0"/>
              <a:t> </a:t>
            </a:r>
          </a:p>
          <a:p>
            <a:r>
              <a:rPr lang="en-US" dirty="0" err="1"/>
              <a:t>quaepudaere</a:t>
            </a:r>
            <a:r>
              <a:rPr lang="en-US" dirty="0"/>
              <a:t> ma </a:t>
            </a:r>
            <a:r>
              <a:rPr lang="en-US" dirty="0" err="1"/>
              <a:t>simodi</a:t>
            </a:r>
            <a:r>
              <a:rPr lang="en-US" dirty="0"/>
              <a:t> </a:t>
            </a:r>
            <a:r>
              <a:rPr lang="en-US" dirty="0" err="1"/>
              <a:t>volorrumet</a:t>
            </a:r>
            <a:r>
              <a:rPr lang="en-US" dirty="0"/>
              <a:t> </a:t>
            </a:r>
            <a:r>
              <a:rPr lang="en-US" dirty="0" err="1"/>
              <a:t>evenderatis</a:t>
            </a:r>
            <a:r>
              <a:rPr lang="en-US" dirty="0"/>
              <a:t> et </a:t>
            </a:r>
          </a:p>
          <a:p>
            <a:r>
              <a:rPr lang="en-US" dirty="0" err="1"/>
              <a:t>ommodi</a:t>
            </a:r>
            <a:r>
              <a:rPr lang="en-US" dirty="0"/>
              <a:t> </a:t>
            </a:r>
            <a:r>
              <a:rPr lang="en-US" dirty="0" err="1"/>
              <a:t>remodi</a:t>
            </a:r>
            <a:r>
              <a:rPr lang="en-US" dirty="0"/>
              <a:t> </a:t>
            </a:r>
            <a:r>
              <a:rPr lang="en-US" dirty="0" err="1"/>
              <a:t>ipsuntorit</a:t>
            </a:r>
            <a:r>
              <a:rPr lang="en-US" dirty="0"/>
              <a:t> di is </a:t>
            </a:r>
            <a:r>
              <a:rPr lang="en-US" dirty="0" err="1"/>
              <a:t>velluptae</a:t>
            </a:r>
            <a:r>
              <a:rPr lang="en-US" dirty="0"/>
              <a:t>. </a:t>
            </a:r>
            <a:r>
              <a:rPr lang="en-US" dirty="0" err="1"/>
              <a:t>Eperibusam</a:t>
            </a:r>
            <a:r>
              <a:rPr lang="en-US" dirty="0"/>
              <a:t> </a:t>
            </a:r>
          </a:p>
          <a:p>
            <a:r>
              <a:rPr lang="en-US" dirty="0"/>
              <a:t>rem </a:t>
            </a:r>
            <a:r>
              <a:rPr lang="en-US" dirty="0" err="1"/>
              <a:t>laborio</a:t>
            </a:r>
            <a:r>
              <a:rPr lang="en-US" dirty="0"/>
              <a:t>. Del </a:t>
            </a:r>
            <a:r>
              <a:rPr lang="en-US" dirty="0" err="1"/>
              <a:t>magnimo</a:t>
            </a:r>
            <a:r>
              <a:rPr lang="en-US" dirty="0"/>
              <a:t> </a:t>
            </a:r>
            <a:r>
              <a:rPr lang="en-US" dirty="0" err="1"/>
              <a:t>luptium</a:t>
            </a:r>
            <a:r>
              <a:rPr lang="en-US" dirty="0"/>
              <a:t> qui officium </a:t>
            </a:r>
            <a:r>
              <a:rPr lang="en-US" dirty="0" err="1"/>
              <a:t>assi</a:t>
            </a:r>
            <a:r>
              <a:rPr lang="en-US" dirty="0"/>
              <a:t> </a:t>
            </a:r>
          </a:p>
          <a:p>
            <a:r>
              <a:rPr lang="en-US" dirty="0" err="1"/>
              <a:t>apita</a:t>
            </a:r>
            <a:r>
              <a:rPr lang="en-US" dirty="0"/>
              <a:t> qui </a:t>
            </a:r>
            <a:r>
              <a:rPr lang="en-US" dirty="0" err="1"/>
              <a:t>velisqui</a:t>
            </a:r>
            <a:r>
              <a:rPr lang="en-US" dirty="0"/>
              <a:t> </a:t>
            </a:r>
            <a:r>
              <a:rPr lang="en-US" dirty="0" err="1"/>
              <a:t>ium</a:t>
            </a:r>
            <a:r>
              <a:rPr lang="en-US" dirty="0"/>
              <a:t>.</a:t>
            </a:r>
          </a:p>
          <a:p>
            <a:endParaRPr lang="en-US" dirty="0"/>
          </a:p>
          <a:p>
            <a:r>
              <a:rPr lang="en-US" dirty="0"/>
              <a:t>Voles </a:t>
            </a:r>
            <a:r>
              <a:rPr lang="en-US" dirty="0" err="1"/>
              <a:t>cus</a:t>
            </a:r>
            <a:r>
              <a:rPr lang="en-US" dirty="0"/>
              <a:t> </a:t>
            </a:r>
            <a:r>
              <a:rPr lang="en-US" dirty="0" err="1"/>
              <a:t>aut</a:t>
            </a:r>
            <a:r>
              <a:rPr lang="en-US" dirty="0"/>
              <a:t> </a:t>
            </a:r>
            <a:r>
              <a:rPr lang="en-US" dirty="0" err="1"/>
              <a:t>quis</a:t>
            </a:r>
            <a:r>
              <a:rPr lang="en-US" dirty="0"/>
              <a:t> </a:t>
            </a:r>
            <a:r>
              <a:rPr lang="en-US" dirty="0" err="1"/>
              <a:t>acea</a:t>
            </a:r>
            <a:r>
              <a:rPr lang="en-US" dirty="0"/>
              <a:t> inti </a:t>
            </a:r>
            <a:r>
              <a:rPr lang="en-US" dirty="0" err="1"/>
              <a:t>quas</a:t>
            </a:r>
            <a:r>
              <a:rPr lang="en-US" dirty="0"/>
              <a:t> </a:t>
            </a:r>
            <a:r>
              <a:rPr lang="en-US" dirty="0" err="1"/>
              <a:t>quis</a:t>
            </a:r>
            <a:r>
              <a:rPr lang="en-US" dirty="0"/>
              <a:t> </a:t>
            </a:r>
            <a:r>
              <a:rPr lang="en-US" dirty="0" err="1"/>
              <a:t>aut</a:t>
            </a:r>
            <a:r>
              <a:rPr lang="en-US" dirty="0"/>
              <a:t> </a:t>
            </a:r>
            <a:r>
              <a:rPr lang="en-US" dirty="0" err="1"/>
              <a:t>aut</a:t>
            </a:r>
            <a:r>
              <a:rPr lang="en-US" dirty="0"/>
              <a:t> et </a:t>
            </a:r>
            <a:r>
              <a:rPr lang="en-US" dirty="0" err="1"/>
              <a:t>quis</a:t>
            </a:r>
            <a:r>
              <a:rPr lang="en-US" dirty="0"/>
              <a:t> </a:t>
            </a:r>
          </a:p>
          <a:p>
            <a:r>
              <a:rPr lang="en-US" dirty="0" err="1"/>
              <a:t>auteturectem</a:t>
            </a:r>
            <a:r>
              <a:rPr lang="en-US" dirty="0"/>
              <a:t> </a:t>
            </a:r>
            <a:r>
              <a:rPr lang="en-US" dirty="0" err="1"/>
              <a:t>velessit</a:t>
            </a:r>
            <a:r>
              <a:rPr lang="en-US" dirty="0"/>
              <a:t> </a:t>
            </a:r>
            <a:r>
              <a:rPr lang="en-US" dirty="0" err="1"/>
              <a:t>faci</a:t>
            </a:r>
            <a:r>
              <a:rPr lang="en-US" dirty="0"/>
              <a:t> </a:t>
            </a:r>
            <a:r>
              <a:rPr lang="en-US" dirty="0" err="1"/>
              <a:t>odi</a:t>
            </a:r>
            <a:r>
              <a:rPr lang="en-US" dirty="0"/>
              <a:t> </a:t>
            </a:r>
            <a:r>
              <a:rPr lang="en-US" dirty="0" err="1"/>
              <a:t>odipsam</a:t>
            </a:r>
            <a:r>
              <a:rPr lang="en-US" dirty="0"/>
              <a:t> </a:t>
            </a:r>
            <a:r>
              <a:rPr lang="en-US" dirty="0" err="1"/>
              <a:t>consectur</a:t>
            </a:r>
            <a:r>
              <a:rPr lang="en-US" dirty="0"/>
              <a:t>?</a:t>
            </a:r>
          </a:p>
          <a:p>
            <a:r>
              <a:rPr lang="en-US" dirty="0" err="1"/>
              <a:t>Dolum</a:t>
            </a:r>
            <a:r>
              <a:rPr lang="en-US" dirty="0"/>
              <a:t> labore, </a:t>
            </a:r>
            <a:r>
              <a:rPr lang="en-US" dirty="0" err="1"/>
              <a:t>conectu</a:t>
            </a:r>
            <a:r>
              <a:rPr lang="en-US" dirty="0"/>
              <a:t> </a:t>
            </a:r>
            <a:r>
              <a:rPr lang="en-US" dirty="0" err="1"/>
              <a:t>saperum</a:t>
            </a:r>
            <a:r>
              <a:rPr lang="en-US" dirty="0"/>
              <a:t> </a:t>
            </a:r>
            <a:r>
              <a:rPr lang="en-US" dirty="0" err="1"/>
              <a:t>doluptias</a:t>
            </a:r>
            <a:r>
              <a:rPr lang="en-US" dirty="0"/>
              <a:t> </a:t>
            </a:r>
            <a:r>
              <a:rPr lang="en-US" dirty="0" err="1"/>
              <a:t>adi</a:t>
            </a:r>
            <a:r>
              <a:rPr lang="en-US" dirty="0"/>
              <a:t> </a:t>
            </a:r>
          </a:p>
          <a:p>
            <a:r>
              <a:rPr lang="en-US" dirty="0" err="1"/>
              <a:t>consers.Pis</a:t>
            </a:r>
            <a:r>
              <a:rPr lang="en-US" dirty="0"/>
              <a:t> re </a:t>
            </a:r>
            <a:r>
              <a:rPr lang="en-US" dirty="0" err="1"/>
              <a:t>latium</a:t>
            </a:r>
            <a:r>
              <a:rPr lang="en-US" dirty="0"/>
              <a:t> vel </a:t>
            </a:r>
            <a:r>
              <a:rPr lang="en-US" dirty="0" err="1"/>
              <a:t>est</a:t>
            </a:r>
            <a:r>
              <a:rPr lang="en-US" dirty="0"/>
              <a:t> la </a:t>
            </a:r>
            <a:r>
              <a:rPr lang="en-US" dirty="0" err="1"/>
              <a:t>ducia</a:t>
            </a:r>
            <a:r>
              <a:rPr lang="en-US" dirty="0"/>
              <a:t> </a:t>
            </a:r>
            <a:r>
              <a:rPr lang="en-US" dirty="0" err="1"/>
              <a:t>derum</a:t>
            </a:r>
            <a:r>
              <a:rPr lang="en-US" dirty="0"/>
              <a:t>, </a:t>
            </a:r>
            <a:r>
              <a:rPr lang="en-US" dirty="0" err="1"/>
              <a:t>temodic</a:t>
            </a:r>
            <a:r>
              <a:rPr lang="en-US" dirty="0"/>
              <a:t> </a:t>
            </a:r>
          </a:p>
          <a:p>
            <a:r>
              <a:rPr lang="en-US" dirty="0" err="1"/>
              <a:t>imoluptae</a:t>
            </a:r>
            <a:r>
              <a:rPr lang="en-US" dirty="0"/>
              <a:t> </a:t>
            </a:r>
            <a:r>
              <a:rPr lang="en-US" dirty="0" err="1"/>
              <a:t>quodias</a:t>
            </a:r>
            <a:r>
              <a:rPr lang="en-US" dirty="0"/>
              <a:t> et </a:t>
            </a:r>
            <a:r>
              <a:rPr lang="en-US" dirty="0" err="1"/>
              <a:t>quod</a:t>
            </a:r>
            <a:r>
              <a:rPr lang="en-US" dirty="0"/>
              <a:t> qui sit, es a dem </a:t>
            </a:r>
            <a:r>
              <a:rPr lang="en-US" dirty="0" err="1"/>
              <a:t>eictotas</a:t>
            </a:r>
            <a:r>
              <a:rPr lang="en-US" dirty="0"/>
              <a:t> </a:t>
            </a:r>
          </a:p>
          <a:p>
            <a:r>
              <a:rPr lang="en-US" dirty="0" err="1"/>
              <a:t>doluptat</a:t>
            </a:r>
            <a:r>
              <a:rPr lang="en-US" dirty="0"/>
              <a:t> id </a:t>
            </a:r>
            <a:r>
              <a:rPr lang="en-US" dirty="0" err="1"/>
              <a:t>ut</a:t>
            </a:r>
            <a:r>
              <a:rPr lang="en-US" dirty="0"/>
              <a:t> vel is </a:t>
            </a:r>
            <a:r>
              <a:rPr lang="en-US" dirty="0" err="1"/>
              <a:t>acessus</a:t>
            </a:r>
            <a:r>
              <a:rPr lang="en-US" dirty="0"/>
              <a:t> </a:t>
            </a:r>
            <a:r>
              <a:rPr lang="en-US" dirty="0" err="1"/>
              <a:t>este</a:t>
            </a:r>
            <a:r>
              <a:rPr lang="en-US" dirty="0"/>
              <a:t> </a:t>
            </a:r>
            <a:r>
              <a:rPr lang="en-US" dirty="0" err="1"/>
              <a:t>sequaep</a:t>
            </a:r>
            <a:r>
              <a:rPr lang="en-US" dirty="0"/>
              <a:t> </a:t>
            </a:r>
            <a:r>
              <a:rPr lang="en-US" dirty="0" err="1"/>
              <a:t>uditas</a:t>
            </a:r>
            <a:endParaRPr lang="en-US" dirty="0"/>
          </a:p>
        </p:txBody>
      </p:sp>
    </p:spTree>
    <p:extLst>
      <p:ext uri="{BB962C8B-B14F-4D97-AF65-F5344CB8AC3E}">
        <p14:creationId xmlns:p14="http://schemas.microsoft.com/office/powerpoint/2010/main" val="1438176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97754E8-9B9C-19D5-88CC-1C09CA159E95}"/>
              </a:ext>
            </a:extLst>
          </p:cNvPr>
          <p:cNvSpPr>
            <a:spLocks noGrp="1"/>
          </p:cNvSpPr>
          <p:nvPr>
            <p:ph type="title"/>
          </p:nvPr>
        </p:nvSpPr>
        <p:spPr>
          <a:xfrm>
            <a:off x="5221224" y="822960"/>
            <a:ext cx="3349122" cy="692497"/>
          </a:xfrm>
        </p:spPr>
        <p:txBody>
          <a:bodyPr/>
          <a:lstStyle/>
          <a:p>
            <a:r>
              <a:rPr lang="en-US" dirty="0"/>
              <a:t>Image and Text Slide</a:t>
            </a:r>
          </a:p>
        </p:txBody>
      </p:sp>
      <p:sp>
        <p:nvSpPr>
          <p:cNvPr id="5" name="Text Placeholder 4">
            <a:extLst>
              <a:ext uri="{FF2B5EF4-FFF2-40B4-BE49-F238E27FC236}">
                <a16:creationId xmlns:a16="http://schemas.microsoft.com/office/drawing/2014/main" id="{33F960DA-F2D6-8F2B-F7F4-3DF2F83A9FFD}"/>
              </a:ext>
            </a:extLst>
          </p:cNvPr>
          <p:cNvSpPr>
            <a:spLocks noGrp="1"/>
          </p:cNvSpPr>
          <p:nvPr>
            <p:ph type="body" sz="quarter" idx="4294967295"/>
          </p:nvPr>
        </p:nvSpPr>
        <p:spPr>
          <a:xfrm>
            <a:off x="5221224" y="2624328"/>
            <a:ext cx="6153912" cy="3154680"/>
          </a:xfrm>
        </p:spPr>
        <p:txBody>
          <a:bodyPr/>
          <a:lstStyle/>
          <a:p>
            <a:pPr marL="0" indent="0">
              <a:buNone/>
            </a:pPr>
            <a:r>
              <a:rPr lang="en-US" dirty="0" err="1"/>
              <a:t>Occullorum</a:t>
            </a:r>
            <a:r>
              <a:rPr lang="en-US" dirty="0"/>
              <a:t> rem et </a:t>
            </a:r>
            <a:r>
              <a:rPr lang="en-US" dirty="0" err="1"/>
              <a:t>doluptas</a:t>
            </a:r>
            <a:r>
              <a:rPr lang="en-US" dirty="0"/>
              <a:t> </a:t>
            </a:r>
            <a:r>
              <a:rPr lang="en-US" dirty="0" err="1"/>
              <a:t>evenis</a:t>
            </a:r>
            <a:r>
              <a:rPr lang="en-US" dirty="0"/>
              <a:t> ex </a:t>
            </a:r>
            <a:r>
              <a:rPr lang="en-US" dirty="0" err="1"/>
              <a:t>experer</a:t>
            </a:r>
            <a:r>
              <a:rPr lang="en-US" dirty="0"/>
              <a:t> </a:t>
            </a:r>
            <a:r>
              <a:rPr lang="en-US" dirty="0" err="1"/>
              <a:t>sperum</a:t>
            </a:r>
            <a:r>
              <a:rPr lang="en-US" dirty="0"/>
              <a:t> </a:t>
            </a:r>
            <a:r>
              <a:rPr lang="en-US" dirty="0" err="1"/>
              <a:t>nobit</a:t>
            </a:r>
            <a:r>
              <a:rPr lang="en-US" dirty="0"/>
              <a:t> </a:t>
            </a:r>
          </a:p>
          <a:p>
            <a:pPr marL="0" indent="0">
              <a:buNone/>
            </a:pPr>
            <a:r>
              <a:rPr lang="en-US" dirty="0" err="1"/>
              <a:t>occupta</a:t>
            </a:r>
            <a:r>
              <a:rPr lang="en-US" dirty="0"/>
              <a:t> </a:t>
            </a:r>
            <a:r>
              <a:rPr lang="en-US" dirty="0" err="1"/>
              <a:t>tenissi</a:t>
            </a:r>
            <a:r>
              <a:rPr lang="en-US" dirty="0"/>
              <a:t> </a:t>
            </a:r>
            <a:r>
              <a:rPr lang="en-US" dirty="0" err="1"/>
              <a:t>nulparibus</a:t>
            </a:r>
            <a:r>
              <a:rPr lang="en-US" dirty="0"/>
              <a:t> </a:t>
            </a:r>
            <a:r>
              <a:rPr lang="en-US" dirty="0" err="1"/>
              <a:t>adisitia</a:t>
            </a:r>
            <a:r>
              <a:rPr lang="en-US" dirty="0"/>
              <a:t> </a:t>
            </a:r>
            <a:r>
              <a:rPr lang="en-US" dirty="0" err="1"/>
              <a:t>dolo</a:t>
            </a:r>
            <a:r>
              <a:rPr lang="en-US" dirty="0"/>
              <a:t> </a:t>
            </a:r>
            <a:r>
              <a:rPr lang="en-US" dirty="0" err="1"/>
              <a:t>endae</a:t>
            </a:r>
            <a:r>
              <a:rPr lang="en-US" dirty="0"/>
              <a:t> </a:t>
            </a:r>
            <a:r>
              <a:rPr lang="en-US" dirty="0" err="1"/>
              <a:t>molupta</a:t>
            </a:r>
            <a:r>
              <a:rPr lang="en-US" dirty="0"/>
              <a:t> </a:t>
            </a:r>
            <a:r>
              <a:rPr lang="en-US" dirty="0" err="1"/>
              <a:t>cus</a:t>
            </a:r>
            <a:r>
              <a:rPr lang="en-US" dirty="0"/>
              <a:t> ex </a:t>
            </a:r>
          </a:p>
          <a:p>
            <a:pPr marL="0" indent="0">
              <a:buNone/>
            </a:pPr>
            <a:r>
              <a:rPr lang="en-US" dirty="0" err="1"/>
              <a:t>eosseque</a:t>
            </a:r>
            <a:r>
              <a:rPr lang="en-US" dirty="0"/>
              <a:t> </a:t>
            </a:r>
            <a:r>
              <a:rPr lang="en-US" dirty="0" err="1"/>
              <a:t>parum</a:t>
            </a:r>
            <a:r>
              <a:rPr lang="en-US" dirty="0"/>
              <a:t>, et </a:t>
            </a:r>
            <a:r>
              <a:rPr lang="en-US" dirty="0" err="1"/>
              <a:t>ut</a:t>
            </a:r>
            <a:r>
              <a:rPr lang="en-US" dirty="0"/>
              <a:t> qui con </a:t>
            </a:r>
            <a:r>
              <a:rPr lang="en-US" dirty="0" err="1"/>
              <a:t>comnis</a:t>
            </a:r>
            <a:r>
              <a:rPr lang="en-US" dirty="0"/>
              <a:t> </a:t>
            </a:r>
            <a:r>
              <a:rPr lang="en-US" dirty="0" err="1"/>
              <a:t>molore</a:t>
            </a:r>
            <a:r>
              <a:rPr lang="en-US" dirty="0"/>
              <a:t> </a:t>
            </a:r>
            <a:r>
              <a:rPr lang="en-US" dirty="0" err="1"/>
              <a:t>enda</a:t>
            </a:r>
            <a:r>
              <a:rPr lang="en-US" dirty="0"/>
              <a:t> </a:t>
            </a:r>
            <a:r>
              <a:rPr lang="en-US" dirty="0" err="1"/>
              <a:t>doluptat</a:t>
            </a:r>
            <a:r>
              <a:rPr lang="en-US" dirty="0"/>
              <a:t> </a:t>
            </a:r>
          </a:p>
          <a:p>
            <a:pPr marL="0" indent="0">
              <a:buNone/>
            </a:pPr>
            <a:r>
              <a:rPr lang="en-US" dirty="0" err="1"/>
              <a:t>volumet</a:t>
            </a:r>
            <a:r>
              <a:rPr lang="en-US" dirty="0"/>
              <a:t> </a:t>
            </a:r>
            <a:r>
              <a:rPr lang="en-US" dirty="0" err="1"/>
              <a:t>alitis</a:t>
            </a:r>
            <a:r>
              <a:rPr lang="en-US" dirty="0"/>
              <a:t> di </a:t>
            </a:r>
            <a:r>
              <a:rPr lang="en-US" dirty="0" err="1"/>
              <a:t>alis</a:t>
            </a:r>
            <a:r>
              <a:rPr lang="en-US" dirty="0"/>
              <a:t> pro </a:t>
            </a:r>
            <a:r>
              <a:rPr lang="en-US" dirty="0" err="1"/>
              <a:t>iligenecae</a:t>
            </a:r>
            <a:r>
              <a:rPr lang="en-US" dirty="0"/>
              <a:t> </a:t>
            </a:r>
            <a:r>
              <a:rPr lang="en-US" dirty="0" err="1"/>
              <a:t>doluptur</a:t>
            </a:r>
            <a:r>
              <a:rPr lang="en-US" dirty="0"/>
              <a:t>, sum </a:t>
            </a:r>
            <a:r>
              <a:rPr lang="en-US" dirty="0" err="1"/>
              <a:t>voluptata</a:t>
            </a:r>
            <a:r>
              <a:rPr lang="en-US" dirty="0"/>
              <a:t> </a:t>
            </a:r>
          </a:p>
          <a:p>
            <a:pPr marL="0" indent="0">
              <a:buNone/>
            </a:pPr>
            <a:r>
              <a:rPr lang="en-US" dirty="0" err="1"/>
              <a:t>quam</a:t>
            </a:r>
            <a:r>
              <a:rPr lang="en-US" dirty="0"/>
              <a:t> </a:t>
            </a:r>
            <a:r>
              <a:rPr lang="en-US" dirty="0" err="1"/>
              <a:t>unt</a:t>
            </a:r>
            <a:r>
              <a:rPr lang="en-US" dirty="0"/>
              <a:t> </a:t>
            </a:r>
            <a:r>
              <a:rPr lang="en-US" dirty="0" err="1"/>
              <a:t>quaepudaere</a:t>
            </a:r>
            <a:r>
              <a:rPr lang="en-US" dirty="0"/>
              <a:t> ma </a:t>
            </a:r>
            <a:r>
              <a:rPr lang="en-US" dirty="0" err="1"/>
              <a:t>simodi</a:t>
            </a:r>
            <a:r>
              <a:rPr lang="en-US" dirty="0"/>
              <a:t> </a:t>
            </a:r>
            <a:r>
              <a:rPr lang="en-US" dirty="0" err="1"/>
              <a:t>volorrumet</a:t>
            </a:r>
            <a:r>
              <a:rPr lang="en-US" dirty="0"/>
              <a:t> </a:t>
            </a:r>
            <a:r>
              <a:rPr lang="en-US" dirty="0" err="1"/>
              <a:t>evenderatis</a:t>
            </a:r>
            <a:r>
              <a:rPr lang="en-US" dirty="0"/>
              <a:t> </a:t>
            </a:r>
          </a:p>
          <a:p>
            <a:pPr marL="0" indent="0">
              <a:buNone/>
            </a:pPr>
            <a:r>
              <a:rPr lang="en-US" dirty="0"/>
              <a:t>et </a:t>
            </a:r>
            <a:r>
              <a:rPr lang="en-US" dirty="0" err="1"/>
              <a:t>ommodi</a:t>
            </a:r>
            <a:r>
              <a:rPr lang="en-US" dirty="0"/>
              <a:t> </a:t>
            </a:r>
            <a:r>
              <a:rPr lang="en-US" dirty="0" err="1"/>
              <a:t>remodi</a:t>
            </a:r>
            <a:r>
              <a:rPr lang="en-US" dirty="0"/>
              <a:t> </a:t>
            </a:r>
            <a:r>
              <a:rPr lang="en-US" dirty="0" err="1"/>
              <a:t>ipsuntorit</a:t>
            </a:r>
            <a:r>
              <a:rPr lang="en-US" dirty="0"/>
              <a:t> di is </a:t>
            </a:r>
            <a:r>
              <a:rPr lang="en-US" dirty="0" err="1"/>
              <a:t>velluptae</a:t>
            </a:r>
            <a:r>
              <a:rPr lang="en-US" dirty="0"/>
              <a:t>. </a:t>
            </a:r>
            <a:r>
              <a:rPr lang="en-US" dirty="0" err="1"/>
              <a:t>Eperibusam</a:t>
            </a:r>
            <a:r>
              <a:rPr lang="en-US" dirty="0"/>
              <a:t> rem </a:t>
            </a:r>
          </a:p>
          <a:p>
            <a:pPr marL="0" indent="0">
              <a:buNone/>
            </a:pPr>
            <a:r>
              <a:rPr lang="en-US" dirty="0" err="1"/>
              <a:t>laborio</a:t>
            </a:r>
            <a:r>
              <a:rPr lang="en-US" dirty="0"/>
              <a:t>. </a:t>
            </a:r>
          </a:p>
        </p:txBody>
      </p:sp>
      <p:pic>
        <p:nvPicPr>
          <p:cNvPr id="8" name="Picture Placeholder 7">
            <a:extLst>
              <a:ext uri="{FF2B5EF4-FFF2-40B4-BE49-F238E27FC236}">
                <a16:creationId xmlns:a16="http://schemas.microsoft.com/office/drawing/2014/main" id="{42A2B0C6-9D7D-FE91-6B2D-5F2921FFFB13}"/>
              </a:ext>
            </a:extLst>
          </p:cNvPr>
          <p:cNvPicPr>
            <a:picLocks noGrp="1" noChangeAspect="1"/>
          </p:cNvPicPr>
          <p:nvPr>
            <p:ph type="pic" sz="quarter" idx="11"/>
          </p:nvPr>
        </p:nvPicPr>
        <p:blipFill>
          <a:blip r:embed="rId2">
            <a:extLst>
              <a:ext uri="{28A0092B-C50C-407E-A947-70E740481C1C}">
                <a14:useLocalDpi xmlns:a14="http://schemas.microsoft.com/office/drawing/2010/main" val="0"/>
              </a:ext>
            </a:extLst>
          </a:blip>
          <a:srcRect/>
          <a:stretch/>
        </p:blipFill>
        <p:spPr/>
      </p:pic>
    </p:spTree>
    <p:extLst>
      <p:ext uri="{BB962C8B-B14F-4D97-AF65-F5344CB8AC3E}">
        <p14:creationId xmlns:p14="http://schemas.microsoft.com/office/powerpoint/2010/main" val="13780518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97754E8-9B9C-19D5-88CC-1C09CA159E95}"/>
              </a:ext>
            </a:extLst>
          </p:cNvPr>
          <p:cNvSpPr>
            <a:spLocks noGrp="1"/>
          </p:cNvSpPr>
          <p:nvPr>
            <p:ph type="title"/>
          </p:nvPr>
        </p:nvSpPr>
        <p:spPr>
          <a:xfrm>
            <a:off x="5221224" y="822960"/>
            <a:ext cx="4334969" cy="692497"/>
          </a:xfrm>
        </p:spPr>
        <p:txBody>
          <a:bodyPr/>
          <a:lstStyle/>
          <a:p>
            <a:r>
              <a:rPr lang="en-US" dirty="0"/>
              <a:t>Inline Image and Text Slide</a:t>
            </a:r>
          </a:p>
        </p:txBody>
      </p:sp>
      <p:sp>
        <p:nvSpPr>
          <p:cNvPr id="5" name="Text Placeholder 4">
            <a:extLst>
              <a:ext uri="{FF2B5EF4-FFF2-40B4-BE49-F238E27FC236}">
                <a16:creationId xmlns:a16="http://schemas.microsoft.com/office/drawing/2014/main" id="{33F960DA-F2D6-8F2B-F7F4-3DF2F83A9FFD}"/>
              </a:ext>
            </a:extLst>
          </p:cNvPr>
          <p:cNvSpPr>
            <a:spLocks noGrp="1"/>
          </p:cNvSpPr>
          <p:nvPr>
            <p:ph type="body" sz="quarter" idx="4294967295"/>
          </p:nvPr>
        </p:nvSpPr>
        <p:spPr>
          <a:xfrm>
            <a:off x="5221224" y="2624328"/>
            <a:ext cx="6153912" cy="3154680"/>
          </a:xfrm>
        </p:spPr>
        <p:txBody>
          <a:bodyPr/>
          <a:lstStyle/>
          <a:p>
            <a:pPr marL="0" indent="0">
              <a:buNone/>
            </a:pPr>
            <a:r>
              <a:rPr lang="en-US" dirty="0" err="1"/>
              <a:t>Occullorum</a:t>
            </a:r>
            <a:r>
              <a:rPr lang="en-US" dirty="0"/>
              <a:t> rem et </a:t>
            </a:r>
            <a:r>
              <a:rPr lang="en-US" dirty="0" err="1"/>
              <a:t>doluptas</a:t>
            </a:r>
            <a:r>
              <a:rPr lang="en-US" dirty="0"/>
              <a:t> </a:t>
            </a:r>
            <a:r>
              <a:rPr lang="en-US" dirty="0" err="1"/>
              <a:t>evenis</a:t>
            </a:r>
            <a:r>
              <a:rPr lang="en-US" dirty="0"/>
              <a:t> ex </a:t>
            </a:r>
            <a:r>
              <a:rPr lang="en-US" dirty="0" err="1"/>
              <a:t>experer</a:t>
            </a:r>
            <a:r>
              <a:rPr lang="en-US" dirty="0"/>
              <a:t> </a:t>
            </a:r>
            <a:r>
              <a:rPr lang="en-US" dirty="0" err="1"/>
              <a:t>sperum</a:t>
            </a:r>
            <a:r>
              <a:rPr lang="en-US" dirty="0"/>
              <a:t> </a:t>
            </a:r>
            <a:r>
              <a:rPr lang="en-US" dirty="0" err="1"/>
              <a:t>nobit</a:t>
            </a:r>
            <a:r>
              <a:rPr lang="en-US" dirty="0"/>
              <a:t> </a:t>
            </a:r>
          </a:p>
          <a:p>
            <a:pPr marL="0" indent="0">
              <a:buNone/>
            </a:pPr>
            <a:r>
              <a:rPr lang="en-US" dirty="0" err="1"/>
              <a:t>occupta</a:t>
            </a:r>
            <a:r>
              <a:rPr lang="en-US" dirty="0"/>
              <a:t> </a:t>
            </a:r>
            <a:r>
              <a:rPr lang="en-US" dirty="0" err="1"/>
              <a:t>tenissi</a:t>
            </a:r>
            <a:r>
              <a:rPr lang="en-US" dirty="0"/>
              <a:t> </a:t>
            </a:r>
            <a:r>
              <a:rPr lang="en-US" dirty="0" err="1"/>
              <a:t>nulparibus</a:t>
            </a:r>
            <a:r>
              <a:rPr lang="en-US" dirty="0"/>
              <a:t> </a:t>
            </a:r>
            <a:r>
              <a:rPr lang="en-US" dirty="0" err="1"/>
              <a:t>adisitia</a:t>
            </a:r>
            <a:r>
              <a:rPr lang="en-US" dirty="0"/>
              <a:t> </a:t>
            </a:r>
            <a:r>
              <a:rPr lang="en-US" dirty="0" err="1"/>
              <a:t>dolo</a:t>
            </a:r>
            <a:r>
              <a:rPr lang="en-US" dirty="0"/>
              <a:t> </a:t>
            </a:r>
            <a:r>
              <a:rPr lang="en-US" dirty="0" err="1"/>
              <a:t>endae</a:t>
            </a:r>
            <a:r>
              <a:rPr lang="en-US" dirty="0"/>
              <a:t> </a:t>
            </a:r>
            <a:r>
              <a:rPr lang="en-US" dirty="0" err="1"/>
              <a:t>molupta</a:t>
            </a:r>
            <a:r>
              <a:rPr lang="en-US" dirty="0"/>
              <a:t> </a:t>
            </a:r>
            <a:r>
              <a:rPr lang="en-US" dirty="0" err="1"/>
              <a:t>cus</a:t>
            </a:r>
            <a:r>
              <a:rPr lang="en-US" dirty="0"/>
              <a:t> ex </a:t>
            </a:r>
          </a:p>
          <a:p>
            <a:pPr marL="0" indent="0">
              <a:buNone/>
            </a:pPr>
            <a:r>
              <a:rPr lang="en-US" dirty="0" err="1"/>
              <a:t>eosseque</a:t>
            </a:r>
            <a:r>
              <a:rPr lang="en-US" dirty="0"/>
              <a:t> </a:t>
            </a:r>
            <a:r>
              <a:rPr lang="en-US" dirty="0" err="1"/>
              <a:t>parum</a:t>
            </a:r>
            <a:r>
              <a:rPr lang="en-US" dirty="0"/>
              <a:t>, et </a:t>
            </a:r>
            <a:r>
              <a:rPr lang="en-US" dirty="0" err="1"/>
              <a:t>ut</a:t>
            </a:r>
            <a:r>
              <a:rPr lang="en-US" dirty="0"/>
              <a:t> qui con </a:t>
            </a:r>
            <a:r>
              <a:rPr lang="en-US" dirty="0" err="1"/>
              <a:t>comnis</a:t>
            </a:r>
            <a:r>
              <a:rPr lang="en-US" dirty="0"/>
              <a:t> </a:t>
            </a:r>
            <a:r>
              <a:rPr lang="en-US" dirty="0" err="1"/>
              <a:t>molore</a:t>
            </a:r>
            <a:r>
              <a:rPr lang="en-US" dirty="0"/>
              <a:t> </a:t>
            </a:r>
            <a:r>
              <a:rPr lang="en-US" dirty="0" err="1"/>
              <a:t>enda</a:t>
            </a:r>
            <a:r>
              <a:rPr lang="en-US" dirty="0"/>
              <a:t> </a:t>
            </a:r>
            <a:r>
              <a:rPr lang="en-US" dirty="0" err="1"/>
              <a:t>doluptat</a:t>
            </a:r>
            <a:r>
              <a:rPr lang="en-US" dirty="0"/>
              <a:t> </a:t>
            </a:r>
          </a:p>
          <a:p>
            <a:pPr marL="0" indent="0">
              <a:buNone/>
            </a:pPr>
            <a:r>
              <a:rPr lang="en-US" dirty="0" err="1"/>
              <a:t>volumet</a:t>
            </a:r>
            <a:r>
              <a:rPr lang="en-US" dirty="0"/>
              <a:t> </a:t>
            </a:r>
            <a:r>
              <a:rPr lang="en-US" dirty="0" err="1"/>
              <a:t>alitis</a:t>
            </a:r>
            <a:r>
              <a:rPr lang="en-US" dirty="0"/>
              <a:t> di </a:t>
            </a:r>
            <a:r>
              <a:rPr lang="en-US" dirty="0" err="1"/>
              <a:t>alis</a:t>
            </a:r>
            <a:r>
              <a:rPr lang="en-US" dirty="0"/>
              <a:t> pro </a:t>
            </a:r>
            <a:r>
              <a:rPr lang="en-US" dirty="0" err="1"/>
              <a:t>iligenecae</a:t>
            </a:r>
            <a:r>
              <a:rPr lang="en-US" dirty="0"/>
              <a:t> </a:t>
            </a:r>
            <a:r>
              <a:rPr lang="en-US" dirty="0" err="1"/>
              <a:t>doluptur</a:t>
            </a:r>
            <a:r>
              <a:rPr lang="en-US" dirty="0"/>
              <a:t>, sum </a:t>
            </a:r>
            <a:r>
              <a:rPr lang="en-US" dirty="0" err="1"/>
              <a:t>voluptata</a:t>
            </a:r>
            <a:r>
              <a:rPr lang="en-US" dirty="0"/>
              <a:t> </a:t>
            </a:r>
          </a:p>
          <a:p>
            <a:pPr marL="0" indent="0">
              <a:buNone/>
            </a:pPr>
            <a:r>
              <a:rPr lang="en-US" dirty="0" err="1"/>
              <a:t>quam</a:t>
            </a:r>
            <a:r>
              <a:rPr lang="en-US" dirty="0"/>
              <a:t> </a:t>
            </a:r>
            <a:r>
              <a:rPr lang="en-US" dirty="0" err="1"/>
              <a:t>unt</a:t>
            </a:r>
            <a:r>
              <a:rPr lang="en-US" dirty="0"/>
              <a:t> </a:t>
            </a:r>
            <a:r>
              <a:rPr lang="en-US" dirty="0" err="1"/>
              <a:t>quaepudaere</a:t>
            </a:r>
            <a:r>
              <a:rPr lang="en-US" dirty="0"/>
              <a:t> ma </a:t>
            </a:r>
            <a:r>
              <a:rPr lang="en-US" dirty="0" err="1"/>
              <a:t>simodi</a:t>
            </a:r>
            <a:r>
              <a:rPr lang="en-US" dirty="0"/>
              <a:t> </a:t>
            </a:r>
            <a:r>
              <a:rPr lang="en-US" dirty="0" err="1"/>
              <a:t>volorrumet</a:t>
            </a:r>
            <a:r>
              <a:rPr lang="en-US" dirty="0"/>
              <a:t> </a:t>
            </a:r>
            <a:r>
              <a:rPr lang="en-US" dirty="0" err="1"/>
              <a:t>evenderatis</a:t>
            </a:r>
            <a:r>
              <a:rPr lang="en-US" dirty="0"/>
              <a:t> </a:t>
            </a:r>
          </a:p>
          <a:p>
            <a:pPr marL="0" indent="0">
              <a:buNone/>
            </a:pPr>
            <a:r>
              <a:rPr lang="en-US" dirty="0"/>
              <a:t>et </a:t>
            </a:r>
            <a:r>
              <a:rPr lang="en-US" dirty="0" err="1"/>
              <a:t>ommodi</a:t>
            </a:r>
            <a:r>
              <a:rPr lang="en-US" dirty="0"/>
              <a:t> </a:t>
            </a:r>
            <a:r>
              <a:rPr lang="en-US" dirty="0" err="1"/>
              <a:t>remodi</a:t>
            </a:r>
            <a:r>
              <a:rPr lang="en-US" dirty="0"/>
              <a:t> </a:t>
            </a:r>
            <a:r>
              <a:rPr lang="en-US" dirty="0" err="1"/>
              <a:t>ipsuntorit</a:t>
            </a:r>
            <a:r>
              <a:rPr lang="en-US" dirty="0"/>
              <a:t> di is </a:t>
            </a:r>
            <a:r>
              <a:rPr lang="en-US" dirty="0" err="1"/>
              <a:t>velluptae</a:t>
            </a:r>
            <a:r>
              <a:rPr lang="en-US" dirty="0"/>
              <a:t>. </a:t>
            </a:r>
            <a:r>
              <a:rPr lang="en-US" dirty="0" err="1"/>
              <a:t>Eperibusam</a:t>
            </a:r>
            <a:r>
              <a:rPr lang="en-US" dirty="0"/>
              <a:t> rem </a:t>
            </a:r>
          </a:p>
          <a:p>
            <a:pPr marL="0" indent="0">
              <a:buNone/>
            </a:pPr>
            <a:r>
              <a:rPr lang="en-US" dirty="0" err="1"/>
              <a:t>laborio</a:t>
            </a:r>
            <a:r>
              <a:rPr lang="en-US" dirty="0"/>
              <a:t>. </a:t>
            </a:r>
          </a:p>
        </p:txBody>
      </p:sp>
      <p:pic>
        <p:nvPicPr>
          <p:cNvPr id="8" name="Picture Placeholder 7">
            <a:extLst>
              <a:ext uri="{FF2B5EF4-FFF2-40B4-BE49-F238E27FC236}">
                <a16:creationId xmlns:a16="http://schemas.microsoft.com/office/drawing/2014/main" id="{42A2B0C6-9D7D-FE91-6B2D-5F2921FFFB13}"/>
              </a:ext>
            </a:extLst>
          </p:cNvPr>
          <p:cNvPicPr>
            <a:picLocks noGrp="1" noChangeAspect="1"/>
          </p:cNvPicPr>
          <p:nvPr>
            <p:ph type="pic" sz="quarter" idx="11"/>
          </p:nvPr>
        </p:nvPicPr>
        <p:blipFill>
          <a:blip r:embed="rId2">
            <a:extLst>
              <a:ext uri="{28A0092B-C50C-407E-A947-70E740481C1C}">
                <a14:useLocalDpi xmlns:a14="http://schemas.microsoft.com/office/drawing/2010/main" val="0"/>
              </a:ext>
            </a:extLst>
          </a:blip>
          <a:srcRect t="8902" b="8902"/>
          <a:stretch/>
        </p:blipFill>
        <p:spPr/>
      </p:pic>
      <p:sp>
        <p:nvSpPr>
          <p:cNvPr id="2" name="Text Placeholder 1">
            <a:extLst>
              <a:ext uri="{FF2B5EF4-FFF2-40B4-BE49-F238E27FC236}">
                <a16:creationId xmlns:a16="http://schemas.microsoft.com/office/drawing/2014/main" id="{96773FD6-C5D9-BC0E-14DE-2831A1C6C42E}"/>
              </a:ext>
            </a:extLst>
          </p:cNvPr>
          <p:cNvSpPr>
            <a:spLocks noGrp="1"/>
          </p:cNvSpPr>
          <p:nvPr>
            <p:ph type="body" sz="quarter" idx="13"/>
          </p:nvPr>
        </p:nvSpPr>
        <p:spPr/>
        <p:txBody>
          <a:bodyPr/>
          <a:lstStyle/>
          <a:p>
            <a:r>
              <a:rPr lang="en-US" dirty="0"/>
              <a:t>Image caption text </a:t>
            </a:r>
            <a:r>
              <a:rPr lang="en-US" dirty="0" err="1"/>
              <a:t>em</a:t>
            </a:r>
            <a:r>
              <a:rPr lang="en-US" dirty="0"/>
              <a:t> quid </a:t>
            </a:r>
            <a:r>
              <a:rPr lang="en-US" dirty="0" err="1"/>
              <a:t>exerum</a:t>
            </a:r>
            <a:r>
              <a:rPr lang="en-US" dirty="0"/>
              <a:t>.</a:t>
            </a:r>
          </a:p>
        </p:txBody>
      </p:sp>
    </p:spTree>
    <p:extLst>
      <p:ext uri="{BB962C8B-B14F-4D97-AF65-F5344CB8AC3E}">
        <p14:creationId xmlns:p14="http://schemas.microsoft.com/office/powerpoint/2010/main" val="27256194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F4E82C06-CADB-793E-9C72-B218BC4913FE}"/>
              </a:ext>
            </a:extLst>
          </p:cNvPr>
          <p:cNvSpPr>
            <a:spLocks noGrp="1"/>
          </p:cNvSpPr>
          <p:nvPr>
            <p:ph type="title"/>
          </p:nvPr>
        </p:nvSpPr>
        <p:spPr>
          <a:xfrm>
            <a:off x="822960" y="822960"/>
            <a:ext cx="3596818" cy="692497"/>
          </a:xfrm>
        </p:spPr>
        <p:txBody>
          <a:bodyPr/>
          <a:lstStyle/>
          <a:p>
            <a:r>
              <a:rPr lang="en-US" dirty="0"/>
              <a:t>Full Width Image Slide</a:t>
            </a:r>
          </a:p>
        </p:txBody>
      </p:sp>
      <p:pic>
        <p:nvPicPr>
          <p:cNvPr id="22" name="Picture Placeholder 21">
            <a:extLst>
              <a:ext uri="{FF2B5EF4-FFF2-40B4-BE49-F238E27FC236}">
                <a16:creationId xmlns:a16="http://schemas.microsoft.com/office/drawing/2014/main" id="{F135EF8C-7D9D-5E03-D3D3-CC9A29D6BE5C}"/>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20396" b="20396"/>
          <a:stretch/>
        </p:blipFill>
        <p:spPr/>
      </p:pic>
      <p:sp>
        <p:nvSpPr>
          <p:cNvPr id="20" name="Text Placeholder 19">
            <a:extLst>
              <a:ext uri="{FF2B5EF4-FFF2-40B4-BE49-F238E27FC236}">
                <a16:creationId xmlns:a16="http://schemas.microsoft.com/office/drawing/2014/main" id="{D6C2F23E-D0F1-9BBB-FDB9-88E7858CE67F}"/>
              </a:ext>
            </a:extLst>
          </p:cNvPr>
          <p:cNvSpPr>
            <a:spLocks noGrp="1"/>
          </p:cNvSpPr>
          <p:nvPr>
            <p:ph type="body" sz="quarter" idx="13"/>
          </p:nvPr>
        </p:nvSpPr>
        <p:spPr/>
        <p:txBody>
          <a:bodyPr/>
          <a:lstStyle/>
          <a:p>
            <a:r>
              <a:rPr lang="en-US" dirty="0"/>
              <a:t>Image caption text </a:t>
            </a:r>
            <a:r>
              <a:rPr lang="en-US" dirty="0" err="1"/>
              <a:t>em</a:t>
            </a:r>
            <a:r>
              <a:rPr lang="en-US" dirty="0"/>
              <a:t> quid </a:t>
            </a:r>
            <a:r>
              <a:rPr lang="en-US" dirty="0" err="1"/>
              <a:t>exerum</a:t>
            </a:r>
            <a:r>
              <a:rPr lang="en-US" dirty="0"/>
              <a:t> de </a:t>
            </a:r>
            <a:r>
              <a:rPr lang="en-US" dirty="0" err="1"/>
              <a:t>sequame</a:t>
            </a:r>
            <a:r>
              <a:rPr lang="en-US" dirty="0"/>
              <a:t> re list </a:t>
            </a:r>
            <a:r>
              <a:rPr lang="en-US" dirty="0" err="1"/>
              <a:t>latiunt</a:t>
            </a:r>
            <a:r>
              <a:rPr lang="en-US" dirty="0"/>
              <a:t>.</a:t>
            </a:r>
          </a:p>
        </p:txBody>
      </p:sp>
    </p:spTree>
    <p:extLst>
      <p:ext uri="{BB962C8B-B14F-4D97-AF65-F5344CB8AC3E}">
        <p14:creationId xmlns:p14="http://schemas.microsoft.com/office/powerpoint/2010/main" val="15978863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4559CDC-7263-9AB5-79F8-E95613226BAF}"/>
              </a:ext>
            </a:extLst>
          </p:cNvPr>
          <p:cNvSpPr/>
          <p:nvPr/>
        </p:nvSpPr>
        <p:spPr>
          <a:xfrm>
            <a:off x="5221224" y="1645920"/>
            <a:ext cx="6144768" cy="425196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2788F4BB-65D9-990A-54EC-627F41F7E4E3}"/>
              </a:ext>
            </a:extLst>
          </p:cNvPr>
          <p:cNvSpPr>
            <a:spLocks noGrp="1"/>
          </p:cNvSpPr>
          <p:nvPr>
            <p:ph type="title"/>
          </p:nvPr>
        </p:nvSpPr>
        <p:spPr>
          <a:xfrm>
            <a:off x="822960" y="822960"/>
            <a:ext cx="3206712" cy="692497"/>
          </a:xfrm>
        </p:spPr>
        <p:txBody>
          <a:bodyPr/>
          <a:lstStyle/>
          <a:p>
            <a:r>
              <a:rPr lang="en-US" dirty="0"/>
              <a:t>Table and Text Slide</a:t>
            </a:r>
          </a:p>
        </p:txBody>
      </p:sp>
      <p:sp>
        <p:nvSpPr>
          <p:cNvPr id="6" name="Text Placeholder 5">
            <a:extLst>
              <a:ext uri="{FF2B5EF4-FFF2-40B4-BE49-F238E27FC236}">
                <a16:creationId xmlns:a16="http://schemas.microsoft.com/office/drawing/2014/main" id="{98593C52-39C5-F73C-D0E2-5D7DDD8FF29B}"/>
              </a:ext>
            </a:extLst>
          </p:cNvPr>
          <p:cNvSpPr>
            <a:spLocks noGrp="1"/>
          </p:cNvSpPr>
          <p:nvPr>
            <p:ph type="body" sz="quarter" idx="12"/>
          </p:nvPr>
        </p:nvSpPr>
        <p:spPr/>
        <p:txBody>
          <a:bodyPr/>
          <a:lstStyle/>
          <a:p>
            <a:pPr marL="0" indent="0">
              <a:buNone/>
            </a:pPr>
            <a:r>
              <a:rPr lang="en-US" dirty="0" err="1"/>
              <a:t>Occullorum</a:t>
            </a:r>
            <a:r>
              <a:rPr lang="en-US" dirty="0"/>
              <a:t> rem et </a:t>
            </a:r>
            <a:r>
              <a:rPr lang="en-US" dirty="0" err="1"/>
              <a:t>doluptas</a:t>
            </a:r>
            <a:r>
              <a:rPr lang="en-US" dirty="0"/>
              <a:t> </a:t>
            </a:r>
            <a:r>
              <a:rPr lang="en-US" dirty="0" err="1"/>
              <a:t>evenis</a:t>
            </a:r>
            <a:r>
              <a:rPr lang="en-US" dirty="0"/>
              <a:t> ex </a:t>
            </a:r>
            <a:r>
              <a:rPr lang="en-US" dirty="0" err="1"/>
              <a:t>experer</a:t>
            </a:r>
            <a:r>
              <a:rPr lang="en-US" dirty="0"/>
              <a:t> </a:t>
            </a:r>
          </a:p>
          <a:p>
            <a:pPr marL="0" indent="0">
              <a:buNone/>
            </a:pPr>
            <a:r>
              <a:rPr lang="en-US" dirty="0" err="1"/>
              <a:t>sperum</a:t>
            </a:r>
            <a:r>
              <a:rPr lang="en-US" dirty="0"/>
              <a:t> </a:t>
            </a:r>
            <a:r>
              <a:rPr lang="en-US" dirty="0" err="1"/>
              <a:t>nobit</a:t>
            </a:r>
            <a:r>
              <a:rPr lang="en-US" dirty="0"/>
              <a:t> </a:t>
            </a:r>
            <a:r>
              <a:rPr lang="en-US" dirty="0" err="1"/>
              <a:t>occupta</a:t>
            </a:r>
            <a:r>
              <a:rPr lang="en-US" dirty="0"/>
              <a:t> </a:t>
            </a:r>
            <a:r>
              <a:rPr lang="en-US" dirty="0" err="1"/>
              <a:t>tenissi</a:t>
            </a:r>
            <a:r>
              <a:rPr lang="en-US" dirty="0"/>
              <a:t> </a:t>
            </a:r>
            <a:r>
              <a:rPr lang="en-US" dirty="0" err="1"/>
              <a:t>nulparibus</a:t>
            </a:r>
            <a:r>
              <a:rPr lang="en-US" dirty="0"/>
              <a:t> </a:t>
            </a:r>
            <a:r>
              <a:rPr lang="en-US" dirty="0" err="1"/>
              <a:t>adisitia</a:t>
            </a:r>
            <a:r>
              <a:rPr lang="en-US" dirty="0"/>
              <a:t> </a:t>
            </a:r>
          </a:p>
          <a:p>
            <a:pPr marL="0" indent="0">
              <a:buNone/>
            </a:pPr>
            <a:r>
              <a:rPr lang="en-US" dirty="0" err="1"/>
              <a:t>dolo</a:t>
            </a:r>
            <a:r>
              <a:rPr lang="en-US" dirty="0"/>
              <a:t> </a:t>
            </a:r>
            <a:r>
              <a:rPr lang="en-US" dirty="0" err="1"/>
              <a:t>endae</a:t>
            </a:r>
            <a:r>
              <a:rPr lang="en-US" dirty="0"/>
              <a:t> </a:t>
            </a:r>
            <a:r>
              <a:rPr lang="en-US" dirty="0" err="1"/>
              <a:t>molupta</a:t>
            </a:r>
            <a:r>
              <a:rPr lang="en-US" dirty="0"/>
              <a:t> </a:t>
            </a:r>
            <a:r>
              <a:rPr lang="en-US" dirty="0" err="1"/>
              <a:t>cus</a:t>
            </a:r>
            <a:r>
              <a:rPr lang="en-US" dirty="0"/>
              <a:t> ex </a:t>
            </a:r>
            <a:r>
              <a:rPr lang="en-US" dirty="0" err="1"/>
              <a:t>eosseque</a:t>
            </a:r>
            <a:r>
              <a:rPr lang="en-US" dirty="0"/>
              <a:t> </a:t>
            </a:r>
            <a:r>
              <a:rPr lang="en-US" dirty="0" err="1"/>
              <a:t>parum</a:t>
            </a:r>
            <a:r>
              <a:rPr lang="en-US" dirty="0"/>
              <a:t>, et </a:t>
            </a:r>
            <a:r>
              <a:rPr lang="en-US" dirty="0" err="1"/>
              <a:t>ut</a:t>
            </a:r>
            <a:r>
              <a:rPr lang="en-US" dirty="0"/>
              <a:t> </a:t>
            </a:r>
          </a:p>
          <a:p>
            <a:pPr marL="0" indent="0">
              <a:buNone/>
            </a:pPr>
            <a:r>
              <a:rPr lang="en-US" dirty="0"/>
              <a:t>qui con </a:t>
            </a:r>
            <a:r>
              <a:rPr lang="en-US" dirty="0" err="1"/>
              <a:t>comnis</a:t>
            </a:r>
            <a:r>
              <a:rPr lang="en-US" dirty="0"/>
              <a:t> </a:t>
            </a:r>
            <a:r>
              <a:rPr lang="en-US" dirty="0" err="1"/>
              <a:t>molore</a:t>
            </a:r>
            <a:r>
              <a:rPr lang="en-US" dirty="0"/>
              <a:t> </a:t>
            </a:r>
            <a:r>
              <a:rPr lang="en-US" dirty="0" err="1"/>
              <a:t>enda</a:t>
            </a:r>
            <a:r>
              <a:rPr lang="en-US" dirty="0"/>
              <a:t> </a:t>
            </a:r>
            <a:r>
              <a:rPr lang="en-US" dirty="0" err="1"/>
              <a:t>dolupta</a:t>
            </a:r>
            <a:r>
              <a:rPr lang="en-US" dirty="0"/>
              <a:t>.</a:t>
            </a:r>
          </a:p>
        </p:txBody>
      </p:sp>
      <p:graphicFrame>
        <p:nvGraphicFramePr>
          <p:cNvPr id="8" name="Table 8">
            <a:extLst>
              <a:ext uri="{FF2B5EF4-FFF2-40B4-BE49-F238E27FC236}">
                <a16:creationId xmlns:a16="http://schemas.microsoft.com/office/drawing/2014/main" id="{4DFDCE3C-82E4-B104-CF49-C883E70FAE6F}"/>
              </a:ext>
            </a:extLst>
          </p:cNvPr>
          <p:cNvGraphicFramePr>
            <a:graphicFrameLocks noGrp="1"/>
          </p:cNvGraphicFramePr>
          <p:nvPr>
            <p:extLst>
              <p:ext uri="{D42A27DB-BD31-4B8C-83A1-F6EECF244321}">
                <p14:modId xmlns:p14="http://schemas.microsoft.com/office/powerpoint/2010/main" val="3835219134"/>
              </p:ext>
            </p:extLst>
          </p:nvPr>
        </p:nvGraphicFramePr>
        <p:xfrm>
          <a:off x="5682488" y="2111522"/>
          <a:ext cx="5225542" cy="3323444"/>
        </p:xfrm>
        <a:graphic>
          <a:graphicData uri="http://schemas.openxmlformats.org/drawingml/2006/table">
            <a:tbl>
              <a:tblPr firstRow="1" bandRow="1">
                <a:tableStyleId>{5C22544A-7EE6-4342-B048-85BDC9FD1C3A}</a:tableStyleId>
              </a:tblPr>
              <a:tblGrid>
                <a:gridCol w="2612771">
                  <a:extLst>
                    <a:ext uri="{9D8B030D-6E8A-4147-A177-3AD203B41FA5}">
                      <a16:colId xmlns:a16="http://schemas.microsoft.com/office/drawing/2014/main" val="3041447898"/>
                    </a:ext>
                  </a:extLst>
                </a:gridCol>
                <a:gridCol w="2612771">
                  <a:extLst>
                    <a:ext uri="{9D8B030D-6E8A-4147-A177-3AD203B41FA5}">
                      <a16:colId xmlns:a16="http://schemas.microsoft.com/office/drawing/2014/main" val="3703234029"/>
                    </a:ext>
                  </a:extLst>
                </a:gridCol>
              </a:tblGrid>
              <a:tr h="292822">
                <a:tc>
                  <a:txBody>
                    <a:bodyPr/>
                    <a:lstStyle/>
                    <a:p>
                      <a:pPr>
                        <a:lnSpc>
                          <a:spcPts val="1400"/>
                        </a:lnSpc>
                      </a:pPr>
                      <a:r>
                        <a:rPr lang="en-US" sz="1100" b="0" dirty="0">
                          <a:solidFill>
                            <a:srgbClr val="333F48"/>
                          </a:solidFill>
                          <a:latin typeface="Franklin Gothic Book" panose="020B0503020102020204" pitchFamily="34" charset="0"/>
                        </a:rPr>
                        <a:t>COLUMN HEADING</a:t>
                      </a:r>
                    </a:p>
                  </a:txBody>
                  <a:tcPr anchor="ctr">
                    <a:lnL w="6350" cap="flat" cmpd="sng" algn="ctr">
                      <a:solidFill>
                        <a:srgbClr val="7C878E"/>
                      </a:solidFill>
                      <a:prstDash val="solid"/>
                      <a:round/>
                      <a:headEnd type="none" w="med" len="med"/>
                      <a:tailEnd type="none" w="med" len="med"/>
                    </a:lnL>
                    <a:lnR w="6350" cap="flat" cmpd="sng" algn="ctr">
                      <a:solidFill>
                        <a:srgbClr val="7C878E"/>
                      </a:solidFill>
                      <a:prstDash val="solid"/>
                      <a:round/>
                      <a:headEnd type="none" w="med" len="med"/>
                      <a:tailEnd type="none" w="med" len="med"/>
                    </a:lnR>
                    <a:lnT w="6350" cap="flat" cmpd="sng" algn="ctr">
                      <a:solidFill>
                        <a:srgbClr val="7C878E"/>
                      </a:solidFill>
                      <a:prstDash val="solid"/>
                      <a:round/>
                      <a:headEnd type="none" w="med" len="med"/>
                      <a:tailEnd type="none" w="med" len="med"/>
                    </a:lnT>
                    <a:lnB w="6350" cap="flat" cmpd="sng" algn="ctr">
                      <a:solidFill>
                        <a:srgbClr val="7C878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ts val="1400"/>
                        </a:lnSpc>
                      </a:pPr>
                      <a:r>
                        <a:rPr lang="en-US" sz="1100" b="0" dirty="0">
                          <a:solidFill>
                            <a:srgbClr val="333F48"/>
                          </a:solidFill>
                          <a:latin typeface="Franklin Gothic Book" panose="020B0503020102020204" pitchFamily="34" charset="0"/>
                        </a:rPr>
                        <a:t>COLUMN HEADING</a:t>
                      </a:r>
                    </a:p>
                  </a:txBody>
                  <a:tcPr anchor="ctr">
                    <a:lnL w="6350" cap="flat" cmpd="sng" algn="ctr">
                      <a:solidFill>
                        <a:srgbClr val="7C878E"/>
                      </a:solidFill>
                      <a:prstDash val="solid"/>
                      <a:round/>
                      <a:headEnd type="none" w="med" len="med"/>
                      <a:tailEnd type="none" w="med" len="med"/>
                    </a:lnL>
                    <a:lnR w="6350" cap="flat" cmpd="sng" algn="ctr">
                      <a:solidFill>
                        <a:srgbClr val="7C878E"/>
                      </a:solidFill>
                      <a:prstDash val="solid"/>
                      <a:round/>
                      <a:headEnd type="none" w="med" len="med"/>
                      <a:tailEnd type="none" w="med" len="med"/>
                    </a:lnR>
                    <a:lnT w="6350" cap="flat" cmpd="sng" algn="ctr">
                      <a:solidFill>
                        <a:srgbClr val="7C878E"/>
                      </a:solidFill>
                      <a:prstDash val="solid"/>
                      <a:round/>
                      <a:headEnd type="none" w="med" len="med"/>
                      <a:tailEnd type="none" w="med" len="med"/>
                    </a:lnT>
                    <a:lnB w="6350" cap="flat" cmpd="sng" algn="ctr">
                      <a:solidFill>
                        <a:srgbClr val="7C878E"/>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16401473"/>
                  </a:ext>
                </a:extLst>
              </a:tr>
              <a:tr h="475444">
                <a:tc>
                  <a:txBody>
                    <a:bodyPr/>
                    <a:lstStyle/>
                    <a:p>
                      <a:pPr>
                        <a:lnSpc>
                          <a:spcPts val="1400"/>
                        </a:lnSpc>
                      </a:pPr>
                      <a:r>
                        <a:rPr lang="en-US" sz="1100" dirty="0" err="1">
                          <a:solidFill>
                            <a:srgbClr val="333F48"/>
                          </a:solidFill>
                          <a:latin typeface="Franklin Gothic Book" panose="020B0503020102020204" pitchFamily="34" charset="0"/>
                        </a:rPr>
                        <a:t>Occullorum</a:t>
                      </a:r>
                      <a:r>
                        <a:rPr lang="en-US" sz="1100" dirty="0">
                          <a:solidFill>
                            <a:srgbClr val="333F48"/>
                          </a:solidFill>
                          <a:latin typeface="Franklin Gothic Book" panose="020B0503020102020204" pitchFamily="34" charset="0"/>
                        </a:rPr>
                        <a:t> rem et </a:t>
                      </a:r>
                      <a:r>
                        <a:rPr lang="en-US" sz="1100" dirty="0" err="1">
                          <a:solidFill>
                            <a:srgbClr val="333F48"/>
                          </a:solidFill>
                          <a:latin typeface="Franklin Gothic Book" panose="020B0503020102020204" pitchFamily="34" charset="0"/>
                        </a:rPr>
                        <a:t>doluptas</a:t>
                      </a:r>
                      <a:r>
                        <a:rPr lang="en-US" sz="1100" dirty="0">
                          <a:solidFill>
                            <a:srgbClr val="333F48"/>
                          </a:solidFill>
                          <a:latin typeface="Franklin Gothic Book" panose="020B0503020102020204" pitchFamily="34" charset="0"/>
                        </a:rPr>
                        <a:t> </a:t>
                      </a:r>
                      <a:r>
                        <a:rPr lang="en-US" sz="1100" dirty="0" err="1">
                          <a:solidFill>
                            <a:srgbClr val="333F48"/>
                          </a:solidFill>
                          <a:latin typeface="Franklin Gothic Book" panose="020B0503020102020204" pitchFamily="34" charset="0"/>
                        </a:rPr>
                        <a:t>evenis</a:t>
                      </a:r>
                      <a:r>
                        <a:rPr lang="en-US" sz="1100" dirty="0">
                          <a:solidFill>
                            <a:srgbClr val="333F48"/>
                          </a:solidFill>
                          <a:latin typeface="Franklin Gothic Book" panose="020B0503020102020204" pitchFamily="34" charset="0"/>
                        </a:rPr>
                        <a:t> ex</a:t>
                      </a:r>
                    </a:p>
                  </a:txBody>
                  <a:tcPr>
                    <a:lnL w="6350" cap="flat" cmpd="sng" algn="ctr">
                      <a:solidFill>
                        <a:srgbClr val="7C878E"/>
                      </a:solidFill>
                      <a:prstDash val="solid"/>
                      <a:round/>
                      <a:headEnd type="none" w="med" len="med"/>
                      <a:tailEnd type="none" w="med" len="med"/>
                    </a:lnL>
                    <a:lnR w="6350" cap="flat" cmpd="sng" algn="ctr">
                      <a:solidFill>
                        <a:srgbClr val="7C878E"/>
                      </a:solidFill>
                      <a:prstDash val="solid"/>
                      <a:round/>
                      <a:headEnd type="none" w="med" len="med"/>
                      <a:tailEnd type="none" w="med" len="med"/>
                    </a:lnR>
                    <a:lnT w="6350" cap="flat" cmpd="sng" algn="ctr">
                      <a:solidFill>
                        <a:srgbClr val="7C878E"/>
                      </a:solidFill>
                      <a:prstDash val="solid"/>
                      <a:round/>
                      <a:headEnd type="none" w="med" len="med"/>
                      <a:tailEnd type="none" w="med" len="med"/>
                    </a:lnT>
                    <a:lnB w="6350" cap="flat" cmpd="sng" algn="ctr">
                      <a:solidFill>
                        <a:srgbClr val="7C878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ts val="1400"/>
                        </a:lnSpc>
                      </a:pPr>
                      <a:r>
                        <a:rPr lang="en-US" sz="1100" dirty="0" err="1">
                          <a:solidFill>
                            <a:srgbClr val="333F48"/>
                          </a:solidFill>
                          <a:latin typeface="Franklin Gothic Book" panose="020B0503020102020204" pitchFamily="34" charset="0"/>
                        </a:rPr>
                        <a:t>Occullorum</a:t>
                      </a:r>
                      <a:r>
                        <a:rPr lang="en-US" sz="1100" dirty="0">
                          <a:solidFill>
                            <a:srgbClr val="333F48"/>
                          </a:solidFill>
                          <a:latin typeface="Franklin Gothic Book" panose="020B0503020102020204" pitchFamily="34" charset="0"/>
                        </a:rPr>
                        <a:t> rem et </a:t>
                      </a:r>
                      <a:r>
                        <a:rPr lang="en-US" sz="1100" dirty="0" err="1">
                          <a:solidFill>
                            <a:srgbClr val="333F48"/>
                          </a:solidFill>
                          <a:latin typeface="Franklin Gothic Book" panose="020B0503020102020204" pitchFamily="34" charset="0"/>
                        </a:rPr>
                        <a:t>doluptas</a:t>
                      </a:r>
                      <a:r>
                        <a:rPr lang="en-US" sz="1100" dirty="0">
                          <a:solidFill>
                            <a:srgbClr val="333F48"/>
                          </a:solidFill>
                          <a:latin typeface="Franklin Gothic Book" panose="020B0503020102020204" pitchFamily="34" charset="0"/>
                        </a:rPr>
                        <a:t> </a:t>
                      </a:r>
                      <a:r>
                        <a:rPr lang="en-US" sz="1100" dirty="0" err="1">
                          <a:solidFill>
                            <a:srgbClr val="333F48"/>
                          </a:solidFill>
                          <a:latin typeface="Franklin Gothic Book" panose="020B0503020102020204" pitchFamily="34" charset="0"/>
                        </a:rPr>
                        <a:t>evenis</a:t>
                      </a:r>
                      <a:r>
                        <a:rPr lang="en-US" sz="1100" dirty="0">
                          <a:solidFill>
                            <a:srgbClr val="333F48"/>
                          </a:solidFill>
                          <a:latin typeface="Franklin Gothic Book" panose="020B0503020102020204" pitchFamily="34" charset="0"/>
                        </a:rPr>
                        <a:t> ex </a:t>
                      </a:r>
                    </a:p>
                    <a:p>
                      <a:pPr>
                        <a:lnSpc>
                          <a:spcPts val="1400"/>
                        </a:lnSpc>
                      </a:pPr>
                      <a:r>
                        <a:rPr lang="en-US" sz="1100" dirty="0" err="1">
                          <a:solidFill>
                            <a:srgbClr val="333F48"/>
                          </a:solidFill>
                          <a:latin typeface="Franklin Gothic Book" panose="020B0503020102020204" pitchFamily="34" charset="0"/>
                        </a:rPr>
                        <a:t>experer</a:t>
                      </a:r>
                      <a:r>
                        <a:rPr lang="en-US" sz="1100" dirty="0">
                          <a:solidFill>
                            <a:srgbClr val="333F48"/>
                          </a:solidFill>
                          <a:latin typeface="Franklin Gothic Book" panose="020B0503020102020204" pitchFamily="34" charset="0"/>
                        </a:rPr>
                        <a:t> </a:t>
                      </a:r>
                      <a:r>
                        <a:rPr lang="en-US" sz="1100" dirty="0" err="1">
                          <a:solidFill>
                            <a:srgbClr val="333F48"/>
                          </a:solidFill>
                          <a:latin typeface="Franklin Gothic Book" panose="020B0503020102020204" pitchFamily="34" charset="0"/>
                        </a:rPr>
                        <a:t>sperum</a:t>
                      </a:r>
                      <a:r>
                        <a:rPr lang="en-US" sz="1100" dirty="0">
                          <a:solidFill>
                            <a:srgbClr val="333F48"/>
                          </a:solidFill>
                          <a:latin typeface="Franklin Gothic Book" panose="020B0503020102020204" pitchFamily="34" charset="0"/>
                        </a:rPr>
                        <a:t> </a:t>
                      </a:r>
                      <a:r>
                        <a:rPr lang="en-US" sz="1100" dirty="0" err="1">
                          <a:solidFill>
                            <a:srgbClr val="333F48"/>
                          </a:solidFill>
                          <a:latin typeface="Franklin Gothic Book" panose="020B0503020102020204" pitchFamily="34" charset="0"/>
                        </a:rPr>
                        <a:t>nobit</a:t>
                      </a:r>
                      <a:r>
                        <a:rPr lang="en-US" sz="1100" dirty="0">
                          <a:solidFill>
                            <a:srgbClr val="333F48"/>
                          </a:solidFill>
                          <a:latin typeface="Franklin Gothic Book" panose="020B0503020102020204" pitchFamily="34" charset="0"/>
                        </a:rPr>
                        <a:t> </a:t>
                      </a:r>
                      <a:r>
                        <a:rPr lang="en-US" sz="1100" dirty="0" err="1">
                          <a:solidFill>
                            <a:srgbClr val="333F48"/>
                          </a:solidFill>
                          <a:latin typeface="Franklin Gothic Book" panose="020B0503020102020204" pitchFamily="34" charset="0"/>
                        </a:rPr>
                        <a:t>occupta</a:t>
                      </a:r>
                      <a:r>
                        <a:rPr lang="en-US" sz="1100" dirty="0">
                          <a:solidFill>
                            <a:srgbClr val="333F48"/>
                          </a:solidFill>
                          <a:latin typeface="Franklin Gothic Book" panose="020B0503020102020204" pitchFamily="34" charset="0"/>
                        </a:rPr>
                        <a:t> </a:t>
                      </a:r>
                      <a:r>
                        <a:rPr lang="en-US" sz="1100" dirty="0" err="1">
                          <a:solidFill>
                            <a:srgbClr val="333F48"/>
                          </a:solidFill>
                          <a:latin typeface="Franklin Gothic Book" panose="020B0503020102020204" pitchFamily="34" charset="0"/>
                        </a:rPr>
                        <a:t>tenissi</a:t>
                      </a:r>
                      <a:endParaRPr lang="en-US" sz="1100" dirty="0">
                        <a:solidFill>
                          <a:srgbClr val="333F48"/>
                        </a:solidFill>
                        <a:latin typeface="Franklin Gothic Book" panose="020B0503020102020204" pitchFamily="34" charset="0"/>
                      </a:endParaRPr>
                    </a:p>
                  </a:txBody>
                  <a:tcPr>
                    <a:lnL w="6350" cap="flat" cmpd="sng" algn="ctr">
                      <a:solidFill>
                        <a:srgbClr val="7C878E"/>
                      </a:solidFill>
                      <a:prstDash val="solid"/>
                      <a:round/>
                      <a:headEnd type="none" w="med" len="med"/>
                      <a:tailEnd type="none" w="med" len="med"/>
                    </a:lnL>
                    <a:lnR w="6350" cap="flat" cmpd="sng" algn="ctr">
                      <a:solidFill>
                        <a:srgbClr val="7C878E"/>
                      </a:solidFill>
                      <a:prstDash val="solid"/>
                      <a:round/>
                      <a:headEnd type="none" w="med" len="med"/>
                      <a:tailEnd type="none" w="med" len="med"/>
                    </a:lnR>
                    <a:lnT w="6350" cap="flat" cmpd="sng" algn="ctr">
                      <a:solidFill>
                        <a:srgbClr val="7C878E"/>
                      </a:solidFill>
                      <a:prstDash val="solid"/>
                      <a:round/>
                      <a:headEnd type="none" w="med" len="med"/>
                      <a:tailEnd type="none" w="med" len="med"/>
                    </a:lnT>
                    <a:lnB w="6350" cap="flat" cmpd="sng" algn="ctr">
                      <a:solidFill>
                        <a:srgbClr val="7C878E"/>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52657910"/>
                  </a:ext>
                </a:extLst>
              </a:tr>
              <a:tr h="475444">
                <a:tc>
                  <a:txBody>
                    <a:bodyPr/>
                    <a:lstStyle/>
                    <a:p>
                      <a:pPr>
                        <a:lnSpc>
                          <a:spcPts val="1400"/>
                        </a:lnSpc>
                      </a:pPr>
                      <a:r>
                        <a:rPr lang="de-DE" sz="1100" dirty="0">
                          <a:solidFill>
                            <a:srgbClr val="333F48"/>
                          </a:solidFill>
                          <a:latin typeface="Franklin Gothic Book" panose="020B0503020102020204" pitchFamily="34" charset="0"/>
                        </a:rPr>
                        <a:t>Experer sperum nobit occupta tenissi</a:t>
                      </a:r>
                      <a:endParaRPr lang="en-US" sz="1100" dirty="0">
                        <a:solidFill>
                          <a:srgbClr val="333F48"/>
                        </a:solidFill>
                        <a:latin typeface="Franklin Gothic Book" panose="020B0503020102020204" pitchFamily="34" charset="0"/>
                      </a:endParaRPr>
                    </a:p>
                  </a:txBody>
                  <a:tcPr>
                    <a:lnL w="6350" cap="flat" cmpd="sng" algn="ctr">
                      <a:solidFill>
                        <a:srgbClr val="7C878E"/>
                      </a:solidFill>
                      <a:prstDash val="solid"/>
                      <a:round/>
                      <a:headEnd type="none" w="med" len="med"/>
                      <a:tailEnd type="none" w="med" len="med"/>
                    </a:lnL>
                    <a:lnR w="6350" cap="flat" cmpd="sng" algn="ctr">
                      <a:solidFill>
                        <a:srgbClr val="7C878E"/>
                      </a:solidFill>
                      <a:prstDash val="solid"/>
                      <a:round/>
                      <a:headEnd type="none" w="med" len="med"/>
                      <a:tailEnd type="none" w="med" len="med"/>
                    </a:lnR>
                    <a:lnT w="6350" cap="flat" cmpd="sng" algn="ctr">
                      <a:solidFill>
                        <a:srgbClr val="7C878E"/>
                      </a:solidFill>
                      <a:prstDash val="solid"/>
                      <a:round/>
                      <a:headEnd type="none" w="med" len="med"/>
                      <a:tailEnd type="none" w="med" len="med"/>
                    </a:lnT>
                    <a:lnB w="6350" cap="flat" cmpd="sng" algn="ctr">
                      <a:solidFill>
                        <a:srgbClr val="7C878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ts val="1400"/>
                        </a:lnSpc>
                      </a:pPr>
                      <a:r>
                        <a:rPr lang="en-US" sz="1100" dirty="0" err="1">
                          <a:solidFill>
                            <a:srgbClr val="333F48"/>
                          </a:solidFill>
                          <a:latin typeface="Franklin Gothic Book" panose="020B0503020102020204" pitchFamily="34" charset="0"/>
                        </a:rPr>
                        <a:t>Occullorum</a:t>
                      </a:r>
                      <a:r>
                        <a:rPr lang="en-US" sz="1100" dirty="0">
                          <a:solidFill>
                            <a:srgbClr val="333F48"/>
                          </a:solidFill>
                          <a:latin typeface="Franklin Gothic Book" panose="020B0503020102020204" pitchFamily="34" charset="0"/>
                        </a:rPr>
                        <a:t> rem et </a:t>
                      </a:r>
                      <a:r>
                        <a:rPr lang="en-US" sz="1100" dirty="0" err="1">
                          <a:solidFill>
                            <a:srgbClr val="333F48"/>
                          </a:solidFill>
                          <a:latin typeface="Franklin Gothic Book" panose="020B0503020102020204" pitchFamily="34" charset="0"/>
                        </a:rPr>
                        <a:t>doluptas</a:t>
                      </a:r>
                      <a:r>
                        <a:rPr lang="en-US" sz="1100" dirty="0">
                          <a:solidFill>
                            <a:srgbClr val="333F48"/>
                          </a:solidFill>
                          <a:latin typeface="Franklin Gothic Book" panose="020B0503020102020204" pitchFamily="34" charset="0"/>
                        </a:rPr>
                        <a:t> </a:t>
                      </a:r>
                      <a:r>
                        <a:rPr lang="en-US" sz="1100" dirty="0" err="1">
                          <a:solidFill>
                            <a:srgbClr val="333F48"/>
                          </a:solidFill>
                          <a:latin typeface="Franklin Gothic Book" panose="020B0503020102020204" pitchFamily="34" charset="0"/>
                        </a:rPr>
                        <a:t>evenis</a:t>
                      </a:r>
                      <a:r>
                        <a:rPr lang="en-US" sz="1100" dirty="0">
                          <a:solidFill>
                            <a:srgbClr val="333F48"/>
                          </a:solidFill>
                          <a:latin typeface="Franklin Gothic Book" panose="020B0503020102020204" pitchFamily="34" charset="0"/>
                        </a:rPr>
                        <a:t> ex </a:t>
                      </a:r>
                    </a:p>
                    <a:p>
                      <a:pPr>
                        <a:lnSpc>
                          <a:spcPts val="1400"/>
                        </a:lnSpc>
                      </a:pPr>
                      <a:r>
                        <a:rPr lang="en-US" sz="1100" dirty="0" err="1">
                          <a:solidFill>
                            <a:srgbClr val="333F48"/>
                          </a:solidFill>
                          <a:latin typeface="Franklin Gothic Book" panose="020B0503020102020204" pitchFamily="34" charset="0"/>
                        </a:rPr>
                        <a:t>experer</a:t>
                      </a:r>
                      <a:r>
                        <a:rPr lang="en-US" sz="1100" dirty="0">
                          <a:solidFill>
                            <a:srgbClr val="333F48"/>
                          </a:solidFill>
                          <a:latin typeface="Franklin Gothic Book" panose="020B0503020102020204" pitchFamily="34" charset="0"/>
                        </a:rPr>
                        <a:t> </a:t>
                      </a:r>
                      <a:r>
                        <a:rPr lang="en-US" sz="1100" dirty="0" err="1">
                          <a:solidFill>
                            <a:srgbClr val="333F48"/>
                          </a:solidFill>
                          <a:latin typeface="Franklin Gothic Book" panose="020B0503020102020204" pitchFamily="34" charset="0"/>
                        </a:rPr>
                        <a:t>sperum</a:t>
                      </a:r>
                      <a:r>
                        <a:rPr lang="en-US" sz="1100" dirty="0">
                          <a:solidFill>
                            <a:srgbClr val="333F48"/>
                          </a:solidFill>
                          <a:latin typeface="Franklin Gothic Book" panose="020B0503020102020204" pitchFamily="34" charset="0"/>
                        </a:rPr>
                        <a:t> </a:t>
                      </a:r>
                      <a:r>
                        <a:rPr lang="en-US" sz="1100" dirty="0" err="1">
                          <a:solidFill>
                            <a:srgbClr val="333F48"/>
                          </a:solidFill>
                          <a:latin typeface="Franklin Gothic Book" panose="020B0503020102020204" pitchFamily="34" charset="0"/>
                        </a:rPr>
                        <a:t>nobit</a:t>
                      </a:r>
                      <a:r>
                        <a:rPr lang="en-US" sz="1100" dirty="0">
                          <a:solidFill>
                            <a:srgbClr val="333F48"/>
                          </a:solidFill>
                          <a:latin typeface="Franklin Gothic Book" panose="020B0503020102020204" pitchFamily="34" charset="0"/>
                        </a:rPr>
                        <a:t> </a:t>
                      </a:r>
                      <a:r>
                        <a:rPr lang="en-US" sz="1100" dirty="0" err="1">
                          <a:solidFill>
                            <a:srgbClr val="333F48"/>
                          </a:solidFill>
                          <a:latin typeface="Franklin Gothic Book" panose="020B0503020102020204" pitchFamily="34" charset="0"/>
                        </a:rPr>
                        <a:t>occupta</a:t>
                      </a:r>
                      <a:r>
                        <a:rPr lang="en-US" sz="1100" dirty="0">
                          <a:solidFill>
                            <a:srgbClr val="333F48"/>
                          </a:solidFill>
                          <a:latin typeface="Franklin Gothic Book" panose="020B0503020102020204" pitchFamily="34" charset="0"/>
                        </a:rPr>
                        <a:t> </a:t>
                      </a:r>
                      <a:r>
                        <a:rPr lang="en-US" sz="1100" dirty="0" err="1">
                          <a:solidFill>
                            <a:srgbClr val="333F48"/>
                          </a:solidFill>
                          <a:latin typeface="Franklin Gothic Book" panose="020B0503020102020204" pitchFamily="34" charset="0"/>
                        </a:rPr>
                        <a:t>tenissi</a:t>
                      </a:r>
                      <a:endParaRPr lang="en-US" sz="1100" dirty="0">
                        <a:solidFill>
                          <a:srgbClr val="333F48"/>
                        </a:solidFill>
                        <a:latin typeface="Franklin Gothic Book" panose="020B0503020102020204" pitchFamily="34" charset="0"/>
                      </a:endParaRPr>
                    </a:p>
                  </a:txBody>
                  <a:tcPr>
                    <a:lnL w="6350" cap="flat" cmpd="sng" algn="ctr">
                      <a:solidFill>
                        <a:srgbClr val="7C878E"/>
                      </a:solidFill>
                      <a:prstDash val="solid"/>
                      <a:round/>
                      <a:headEnd type="none" w="med" len="med"/>
                      <a:tailEnd type="none" w="med" len="med"/>
                    </a:lnL>
                    <a:lnR w="6350" cap="flat" cmpd="sng" algn="ctr">
                      <a:solidFill>
                        <a:srgbClr val="7C878E"/>
                      </a:solidFill>
                      <a:prstDash val="solid"/>
                      <a:round/>
                      <a:headEnd type="none" w="med" len="med"/>
                      <a:tailEnd type="none" w="med" len="med"/>
                    </a:lnR>
                    <a:lnT w="6350" cap="flat" cmpd="sng" algn="ctr">
                      <a:solidFill>
                        <a:srgbClr val="7C878E"/>
                      </a:solidFill>
                      <a:prstDash val="solid"/>
                      <a:round/>
                      <a:headEnd type="none" w="med" len="med"/>
                      <a:tailEnd type="none" w="med" len="med"/>
                    </a:lnT>
                    <a:lnB w="6350" cap="flat" cmpd="sng" algn="ctr">
                      <a:solidFill>
                        <a:srgbClr val="7C878E"/>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00658833"/>
                  </a:ext>
                </a:extLst>
              </a:tr>
              <a:tr h="653402">
                <a:tc>
                  <a:txBody>
                    <a:bodyPr/>
                    <a:lstStyle/>
                    <a:p>
                      <a:pPr>
                        <a:lnSpc>
                          <a:spcPts val="1400"/>
                        </a:lnSpc>
                      </a:pPr>
                      <a:r>
                        <a:rPr lang="en-US" sz="1100" dirty="0">
                          <a:solidFill>
                            <a:srgbClr val="333F48"/>
                          </a:solidFill>
                          <a:latin typeface="Franklin Gothic Book" panose="020B0503020102020204" pitchFamily="34" charset="0"/>
                        </a:rPr>
                        <a:t>Sum </a:t>
                      </a:r>
                      <a:r>
                        <a:rPr lang="en-US" sz="1100" dirty="0" err="1">
                          <a:solidFill>
                            <a:srgbClr val="333F48"/>
                          </a:solidFill>
                          <a:latin typeface="Franklin Gothic Book" panose="020B0503020102020204" pitchFamily="34" charset="0"/>
                        </a:rPr>
                        <a:t>voluptata</a:t>
                      </a:r>
                      <a:r>
                        <a:rPr lang="en-US" sz="1100" dirty="0">
                          <a:solidFill>
                            <a:srgbClr val="333F48"/>
                          </a:solidFill>
                          <a:latin typeface="Franklin Gothic Book" panose="020B0503020102020204" pitchFamily="34" charset="0"/>
                        </a:rPr>
                        <a:t> </a:t>
                      </a:r>
                      <a:r>
                        <a:rPr lang="en-US" sz="1100" dirty="0" err="1">
                          <a:solidFill>
                            <a:srgbClr val="333F48"/>
                          </a:solidFill>
                          <a:latin typeface="Franklin Gothic Book" panose="020B0503020102020204" pitchFamily="34" charset="0"/>
                        </a:rPr>
                        <a:t>quam</a:t>
                      </a:r>
                      <a:r>
                        <a:rPr lang="en-US" sz="1100" dirty="0">
                          <a:solidFill>
                            <a:srgbClr val="333F48"/>
                          </a:solidFill>
                          <a:latin typeface="Franklin Gothic Book" panose="020B0503020102020204" pitchFamily="34" charset="0"/>
                        </a:rPr>
                        <a:t> </a:t>
                      </a:r>
                      <a:r>
                        <a:rPr lang="en-US" sz="1100" dirty="0" err="1">
                          <a:solidFill>
                            <a:srgbClr val="333F48"/>
                          </a:solidFill>
                          <a:latin typeface="Franklin Gothic Book" panose="020B0503020102020204" pitchFamily="34" charset="0"/>
                        </a:rPr>
                        <a:t>unt</a:t>
                      </a:r>
                      <a:r>
                        <a:rPr lang="en-US" sz="1100" dirty="0">
                          <a:solidFill>
                            <a:srgbClr val="333F48"/>
                          </a:solidFill>
                          <a:latin typeface="Franklin Gothic Book" panose="020B0503020102020204" pitchFamily="34" charset="0"/>
                        </a:rPr>
                        <a:t> </a:t>
                      </a:r>
                      <a:r>
                        <a:rPr lang="en-US" sz="1100" dirty="0" err="1">
                          <a:solidFill>
                            <a:srgbClr val="333F48"/>
                          </a:solidFill>
                          <a:latin typeface="Franklin Gothic Book" panose="020B0503020102020204" pitchFamily="34" charset="0"/>
                        </a:rPr>
                        <a:t>quaepudaere</a:t>
                      </a:r>
                      <a:r>
                        <a:rPr lang="en-US" sz="1100" dirty="0">
                          <a:solidFill>
                            <a:srgbClr val="333F48"/>
                          </a:solidFill>
                          <a:latin typeface="Franklin Gothic Book" panose="020B0503020102020204" pitchFamily="34" charset="0"/>
                        </a:rPr>
                        <a:t> </a:t>
                      </a:r>
                    </a:p>
                    <a:p>
                      <a:pPr>
                        <a:lnSpc>
                          <a:spcPts val="1400"/>
                        </a:lnSpc>
                      </a:pPr>
                      <a:r>
                        <a:rPr lang="en-US" sz="1100" dirty="0">
                          <a:solidFill>
                            <a:srgbClr val="333F48"/>
                          </a:solidFill>
                          <a:latin typeface="Franklin Gothic Book" panose="020B0503020102020204" pitchFamily="34" charset="0"/>
                        </a:rPr>
                        <a:t>ma</a:t>
                      </a:r>
                    </a:p>
                  </a:txBody>
                  <a:tcPr>
                    <a:lnL w="6350" cap="flat" cmpd="sng" algn="ctr">
                      <a:solidFill>
                        <a:srgbClr val="7C878E"/>
                      </a:solidFill>
                      <a:prstDash val="solid"/>
                      <a:round/>
                      <a:headEnd type="none" w="med" len="med"/>
                      <a:tailEnd type="none" w="med" len="med"/>
                    </a:lnL>
                    <a:lnR w="6350" cap="flat" cmpd="sng" algn="ctr">
                      <a:solidFill>
                        <a:srgbClr val="7C878E"/>
                      </a:solidFill>
                      <a:prstDash val="solid"/>
                      <a:round/>
                      <a:headEnd type="none" w="med" len="med"/>
                      <a:tailEnd type="none" w="med" len="med"/>
                    </a:lnR>
                    <a:lnT w="6350" cap="flat" cmpd="sng" algn="ctr">
                      <a:solidFill>
                        <a:srgbClr val="7C878E"/>
                      </a:solidFill>
                      <a:prstDash val="solid"/>
                      <a:round/>
                      <a:headEnd type="none" w="med" len="med"/>
                      <a:tailEnd type="none" w="med" len="med"/>
                    </a:lnT>
                    <a:lnB w="6350" cap="flat" cmpd="sng" algn="ctr">
                      <a:solidFill>
                        <a:srgbClr val="7C878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ts val="1400"/>
                        </a:lnSpc>
                      </a:pPr>
                      <a:r>
                        <a:rPr lang="en-US" sz="1100" dirty="0" err="1">
                          <a:solidFill>
                            <a:srgbClr val="333F48"/>
                          </a:solidFill>
                          <a:latin typeface="Franklin Gothic Book" panose="020B0503020102020204" pitchFamily="34" charset="0"/>
                        </a:rPr>
                        <a:t>Experer</a:t>
                      </a:r>
                      <a:r>
                        <a:rPr lang="en-US" sz="1100" dirty="0">
                          <a:solidFill>
                            <a:srgbClr val="333F48"/>
                          </a:solidFill>
                          <a:latin typeface="Franklin Gothic Book" panose="020B0503020102020204" pitchFamily="34" charset="0"/>
                        </a:rPr>
                        <a:t> </a:t>
                      </a:r>
                      <a:r>
                        <a:rPr lang="en-US" sz="1100" dirty="0" err="1">
                          <a:solidFill>
                            <a:srgbClr val="333F48"/>
                          </a:solidFill>
                          <a:latin typeface="Franklin Gothic Book" panose="020B0503020102020204" pitchFamily="34" charset="0"/>
                        </a:rPr>
                        <a:t>sperum</a:t>
                      </a:r>
                      <a:r>
                        <a:rPr lang="en-US" sz="1100" dirty="0">
                          <a:solidFill>
                            <a:srgbClr val="333F48"/>
                          </a:solidFill>
                          <a:latin typeface="Franklin Gothic Book" panose="020B0503020102020204" pitchFamily="34" charset="0"/>
                        </a:rPr>
                        <a:t> </a:t>
                      </a:r>
                      <a:r>
                        <a:rPr lang="en-US" sz="1100" dirty="0" err="1">
                          <a:solidFill>
                            <a:srgbClr val="333F48"/>
                          </a:solidFill>
                          <a:latin typeface="Franklin Gothic Book" panose="020B0503020102020204" pitchFamily="34" charset="0"/>
                        </a:rPr>
                        <a:t>nobit</a:t>
                      </a:r>
                      <a:r>
                        <a:rPr lang="en-US" sz="1100" dirty="0">
                          <a:solidFill>
                            <a:srgbClr val="333F48"/>
                          </a:solidFill>
                          <a:latin typeface="Franklin Gothic Book" panose="020B0503020102020204" pitchFamily="34" charset="0"/>
                        </a:rPr>
                        <a:t> </a:t>
                      </a:r>
                      <a:r>
                        <a:rPr lang="en-US" sz="1100" dirty="0" err="1">
                          <a:solidFill>
                            <a:srgbClr val="333F48"/>
                          </a:solidFill>
                          <a:latin typeface="Franklin Gothic Book" panose="020B0503020102020204" pitchFamily="34" charset="0"/>
                        </a:rPr>
                        <a:t>occupta</a:t>
                      </a:r>
                      <a:r>
                        <a:rPr lang="en-US" sz="1100" dirty="0">
                          <a:solidFill>
                            <a:srgbClr val="333F48"/>
                          </a:solidFill>
                          <a:latin typeface="Franklin Gothic Book" panose="020B0503020102020204" pitchFamily="34" charset="0"/>
                        </a:rPr>
                        <a:t> </a:t>
                      </a:r>
                      <a:r>
                        <a:rPr lang="en-US" sz="1100" dirty="0" err="1">
                          <a:solidFill>
                            <a:srgbClr val="333F48"/>
                          </a:solidFill>
                          <a:latin typeface="Franklin Gothic Book" panose="020B0503020102020204" pitchFamily="34" charset="0"/>
                        </a:rPr>
                        <a:t>tenissi</a:t>
                      </a:r>
                      <a:r>
                        <a:rPr lang="en-US" sz="1100" dirty="0">
                          <a:solidFill>
                            <a:srgbClr val="333F48"/>
                          </a:solidFill>
                          <a:latin typeface="Franklin Gothic Book" panose="020B0503020102020204" pitchFamily="34" charset="0"/>
                        </a:rPr>
                        <a:t> </a:t>
                      </a:r>
                    </a:p>
                    <a:p>
                      <a:pPr>
                        <a:lnSpc>
                          <a:spcPts val="1400"/>
                        </a:lnSpc>
                      </a:pPr>
                      <a:r>
                        <a:rPr lang="en-US" sz="1100" dirty="0">
                          <a:solidFill>
                            <a:srgbClr val="333F48"/>
                          </a:solidFill>
                          <a:latin typeface="Franklin Gothic Book" panose="020B0503020102020204" pitchFamily="34" charset="0"/>
                        </a:rPr>
                        <a:t>sum </a:t>
                      </a:r>
                      <a:r>
                        <a:rPr lang="en-US" sz="1100" dirty="0" err="1">
                          <a:solidFill>
                            <a:srgbClr val="333F48"/>
                          </a:solidFill>
                          <a:latin typeface="Franklin Gothic Book" panose="020B0503020102020204" pitchFamily="34" charset="0"/>
                        </a:rPr>
                        <a:t>voluptata</a:t>
                      </a:r>
                      <a:r>
                        <a:rPr lang="en-US" sz="1100" dirty="0">
                          <a:solidFill>
                            <a:srgbClr val="333F48"/>
                          </a:solidFill>
                          <a:latin typeface="Franklin Gothic Book" panose="020B0503020102020204" pitchFamily="34" charset="0"/>
                        </a:rPr>
                        <a:t> </a:t>
                      </a:r>
                      <a:r>
                        <a:rPr lang="en-US" sz="1100" dirty="0" err="1">
                          <a:solidFill>
                            <a:srgbClr val="333F48"/>
                          </a:solidFill>
                          <a:latin typeface="Franklin Gothic Book" panose="020B0503020102020204" pitchFamily="34" charset="0"/>
                        </a:rPr>
                        <a:t>quam</a:t>
                      </a:r>
                      <a:r>
                        <a:rPr lang="en-US" sz="1100" dirty="0">
                          <a:solidFill>
                            <a:srgbClr val="333F48"/>
                          </a:solidFill>
                          <a:latin typeface="Franklin Gothic Book" panose="020B0503020102020204" pitchFamily="34" charset="0"/>
                        </a:rPr>
                        <a:t> </a:t>
                      </a:r>
                      <a:r>
                        <a:rPr lang="en-US" sz="1100" dirty="0" err="1">
                          <a:solidFill>
                            <a:srgbClr val="333F48"/>
                          </a:solidFill>
                          <a:latin typeface="Franklin Gothic Book" panose="020B0503020102020204" pitchFamily="34" charset="0"/>
                        </a:rPr>
                        <a:t>unt</a:t>
                      </a:r>
                      <a:r>
                        <a:rPr lang="en-US" sz="1100" dirty="0">
                          <a:solidFill>
                            <a:srgbClr val="333F48"/>
                          </a:solidFill>
                          <a:latin typeface="Franklin Gothic Book" panose="020B0503020102020204" pitchFamily="34" charset="0"/>
                        </a:rPr>
                        <a:t> </a:t>
                      </a:r>
                      <a:r>
                        <a:rPr lang="en-US" sz="1100" dirty="0" err="1">
                          <a:solidFill>
                            <a:srgbClr val="333F48"/>
                          </a:solidFill>
                          <a:latin typeface="Franklin Gothic Book" panose="020B0503020102020204" pitchFamily="34" charset="0"/>
                        </a:rPr>
                        <a:t>quaepudaere</a:t>
                      </a:r>
                      <a:r>
                        <a:rPr lang="en-US" sz="1100" dirty="0">
                          <a:solidFill>
                            <a:srgbClr val="333F48"/>
                          </a:solidFill>
                          <a:latin typeface="Franklin Gothic Book" panose="020B0503020102020204" pitchFamily="34" charset="0"/>
                        </a:rPr>
                        <a:t> </a:t>
                      </a:r>
                    </a:p>
                    <a:p>
                      <a:pPr>
                        <a:lnSpc>
                          <a:spcPts val="1400"/>
                        </a:lnSpc>
                      </a:pPr>
                      <a:r>
                        <a:rPr lang="en-US" sz="1100" dirty="0">
                          <a:solidFill>
                            <a:srgbClr val="333F48"/>
                          </a:solidFill>
                          <a:latin typeface="Franklin Gothic Book" panose="020B0503020102020204" pitchFamily="34" charset="0"/>
                        </a:rPr>
                        <a:t>ma</a:t>
                      </a:r>
                    </a:p>
                  </a:txBody>
                  <a:tcPr>
                    <a:lnL w="6350" cap="flat" cmpd="sng" algn="ctr">
                      <a:solidFill>
                        <a:srgbClr val="7C878E"/>
                      </a:solidFill>
                      <a:prstDash val="solid"/>
                      <a:round/>
                      <a:headEnd type="none" w="med" len="med"/>
                      <a:tailEnd type="none" w="med" len="med"/>
                    </a:lnL>
                    <a:lnR w="6350" cap="flat" cmpd="sng" algn="ctr">
                      <a:solidFill>
                        <a:srgbClr val="7C878E"/>
                      </a:solidFill>
                      <a:prstDash val="solid"/>
                      <a:round/>
                      <a:headEnd type="none" w="med" len="med"/>
                      <a:tailEnd type="none" w="med" len="med"/>
                    </a:lnR>
                    <a:lnT w="6350" cap="flat" cmpd="sng" algn="ctr">
                      <a:solidFill>
                        <a:srgbClr val="7C878E"/>
                      </a:solidFill>
                      <a:prstDash val="solid"/>
                      <a:round/>
                      <a:headEnd type="none" w="med" len="med"/>
                      <a:tailEnd type="none" w="med" len="med"/>
                    </a:lnT>
                    <a:lnB w="6350" cap="flat" cmpd="sng" algn="ctr">
                      <a:solidFill>
                        <a:srgbClr val="7C878E"/>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20085603"/>
                  </a:ext>
                </a:extLst>
              </a:tr>
              <a:tr h="475444">
                <a:tc>
                  <a:txBody>
                    <a:bodyPr/>
                    <a:lstStyle/>
                    <a:p>
                      <a:pPr>
                        <a:lnSpc>
                          <a:spcPts val="1400"/>
                        </a:lnSpc>
                      </a:pPr>
                      <a:r>
                        <a:rPr lang="de-DE" sz="1100" dirty="0">
                          <a:solidFill>
                            <a:srgbClr val="333F48"/>
                          </a:solidFill>
                          <a:latin typeface="Franklin Gothic Book" panose="020B0503020102020204" pitchFamily="34" charset="0"/>
                        </a:rPr>
                        <a:t>Experer sperum nobit occupta tenissi</a:t>
                      </a:r>
                      <a:endParaRPr lang="en-US" sz="1100" dirty="0">
                        <a:solidFill>
                          <a:srgbClr val="333F48"/>
                        </a:solidFill>
                        <a:latin typeface="Franklin Gothic Book" panose="020B0503020102020204" pitchFamily="34" charset="0"/>
                      </a:endParaRPr>
                    </a:p>
                  </a:txBody>
                  <a:tcPr>
                    <a:lnL w="6350" cap="flat" cmpd="sng" algn="ctr">
                      <a:solidFill>
                        <a:srgbClr val="7C878E"/>
                      </a:solidFill>
                      <a:prstDash val="solid"/>
                      <a:round/>
                      <a:headEnd type="none" w="med" len="med"/>
                      <a:tailEnd type="none" w="med" len="med"/>
                    </a:lnL>
                    <a:lnR w="6350" cap="flat" cmpd="sng" algn="ctr">
                      <a:solidFill>
                        <a:srgbClr val="7C878E"/>
                      </a:solidFill>
                      <a:prstDash val="solid"/>
                      <a:round/>
                      <a:headEnd type="none" w="med" len="med"/>
                      <a:tailEnd type="none" w="med" len="med"/>
                    </a:lnR>
                    <a:lnT w="6350" cap="flat" cmpd="sng" algn="ctr">
                      <a:solidFill>
                        <a:srgbClr val="7C878E"/>
                      </a:solidFill>
                      <a:prstDash val="solid"/>
                      <a:round/>
                      <a:headEnd type="none" w="med" len="med"/>
                      <a:tailEnd type="none" w="med" len="med"/>
                    </a:lnT>
                    <a:lnB w="6350" cap="flat" cmpd="sng" algn="ctr">
                      <a:solidFill>
                        <a:srgbClr val="7C878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ts val="1400"/>
                        </a:lnSpc>
                      </a:pPr>
                      <a:r>
                        <a:rPr lang="en-US" sz="1100" dirty="0" err="1">
                          <a:solidFill>
                            <a:srgbClr val="333F48"/>
                          </a:solidFill>
                          <a:latin typeface="Franklin Gothic Book" panose="020B0503020102020204" pitchFamily="34" charset="0"/>
                        </a:rPr>
                        <a:t>Occullorum</a:t>
                      </a:r>
                      <a:r>
                        <a:rPr lang="en-US" sz="1100" dirty="0">
                          <a:solidFill>
                            <a:srgbClr val="333F48"/>
                          </a:solidFill>
                          <a:latin typeface="Franklin Gothic Book" panose="020B0503020102020204" pitchFamily="34" charset="0"/>
                        </a:rPr>
                        <a:t> rem et </a:t>
                      </a:r>
                      <a:r>
                        <a:rPr lang="en-US" sz="1100" dirty="0" err="1">
                          <a:solidFill>
                            <a:srgbClr val="333F48"/>
                          </a:solidFill>
                          <a:latin typeface="Franklin Gothic Book" panose="020B0503020102020204" pitchFamily="34" charset="0"/>
                        </a:rPr>
                        <a:t>doluptas</a:t>
                      </a:r>
                      <a:r>
                        <a:rPr lang="en-US" sz="1100" dirty="0">
                          <a:solidFill>
                            <a:srgbClr val="333F48"/>
                          </a:solidFill>
                          <a:latin typeface="Franklin Gothic Book" panose="020B0503020102020204" pitchFamily="34" charset="0"/>
                        </a:rPr>
                        <a:t> </a:t>
                      </a:r>
                      <a:r>
                        <a:rPr lang="en-US" sz="1100" dirty="0" err="1">
                          <a:solidFill>
                            <a:srgbClr val="333F48"/>
                          </a:solidFill>
                          <a:latin typeface="Franklin Gothic Book" panose="020B0503020102020204" pitchFamily="34" charset="0"/>
                        </a:rPr>
                        <a:t>evenis</a:t>
                      </a:r>
                      <a:r>
                        <a:rPr lang="en-US" sz="1100" dirty="0">
                          <a:solidFill>
                            <a:srgbClr val="333F48"/>
                          </a:solidFill>
                          <a:latin typeface="Franklin Gothic Book" panose="020B0503020102020204" pitchFamily="34" charset="0"/>
                        </a:rPr>
                        <a:t> ex </a:t>
                      </a:r>
                    </a:p>
                    <a:p>
                      <a:pPr>
                        <a:lnSpc>
                          <a:spcPts val="1400"/>
                        </a:lnSpc>
                      </a:pPr>
                      <a:r>
                        <a:rPr lang="en-US" sz="1100" dirty="0" err="1">
                          <a:solidFill>
                            <a:srgbClr val="333F48"/>
                          </a:solidFill>
                          <a:latin typeface="Franklin Gothic Book" panose="020B0503020102020204" pitchFamily="34" charset="0"/>
                        </a:rPr>
                        <a:t>experer</a:t>
                      </a:r>
                      <a:r>
                        <a:rPr lang="en-US" sz="1100" dirty="0">
                          <a:solidFill>
                            <a:srgbClr val="333F48"/>
                          </a:solidFill>
                          <a:latin typeface="Franklin Gothic Book" panose="020B0503020102020204" pitchFamily="34" charset="0"/>
                        </a:rPr>
                        <a:t> </a:t>
                      </a:r>
                      <a:r>
                        <a:rPr lang="en-US" sz="1100" dirty="0" err="1">
                          <a:solidFill>
                            <a:srgbClr val="333F48"/>
                          </a:solidFill>
                          <a:latin typeface="Franklin Gothic Book" panose="020B0503020102020204" pitchFamily="34" charset="0"/>
                        </a:rPr>
                        <a:t>sperum</a:t>
                      </a:r>
                      <a:r>
                        <a:rPr lang="en-US" sz="1100" dirty="0">
                          <a:solidFill>
                            <a:srgbClr val="333F48"/>
                          </a:solidFill>
                          <a:latin typeface="Franklin Gothic Book" panose="020B0503020102020204" pitchFamily="34" charset="0"/>
                        </a:rPr>
                        <a:t> </a:t>
                      </a:r>
                      <a:r>
                        <a:rPr lang="en-US" sz="1100" dirty="0" err="1">
                          <a:solidFill>
                            <a:srgbClr val="333F48"/>
                          </a:solidFill>
                          <a:latin typeface="Franklin Gothic Book" panose="020B0503020102020204" pitchFamily="34" charset="0"/>
                        </a:rPr>
                        <a:t>nobit</a:t>
                      </a:r>
                      <a:r>
                        <a:rPr lang="en-US" sz="1100" dirty="0">
                          <a:solidFill>
                            <a:srgbClr val="333F48"/>
                          </a:solidFill>
                          <a:latin typeface="Franklin Gothic Book" panose="020B0503020102020204" pitchFamily="34" charset="0"/>
                        </a:rPr>
                        <a:t> </a:t>
                      </a:r>
                      <a:r>
                        <a:rPr lang="en-US" sz="1100" dirty="0" err="1">
                          <a:solidFill>
                            <a:srgbClr val="333F48"/>
                          </a:solidFill>
                          <a:latin typeface="Franklin Gothic Book" panose="020B0503020102020204" pitchFamily="34" charset="0"/>
                        </a:rPr>
                        <a:t>occupta</a:t>
                      </a:r>
                      <a:r>
                        <a:rPr lang="en-US" sz="1100" dirty="0">
                          <a:solidFill>
                            <a:srgbClr val="333F48"/>
                          </a:solidFill>
                          <a:latin typeface="Franklin Gothic Book" panose="020B0503020102020204" pitchFamily="34" charset="0"/>
                        </a:rPr>
                        <a:t> </a:t>
                      </a:r>
                      <a:r>
                        <a:rPr lang="en-US" sz="1100" dirty="0" err="1">
                          <a:solidFill>
                            <a:srgbClr val="333F48"/>
                          </a:solidFill>
                          <a:latin typeface="Franklin Gothic Book" panose="020B0503020102020204" pitchFamily="34" charset="0"/>
                        </a:rPr>
                        <a:t>tenissi</a:t>
                      </a:r>
                      <a:endParaRPr lang="en-US" sz="1100" dirty="0">
                        <a:solidFill>
                          <a:srgbClr val="333F48"/>
                        </a:solidFill>
                        <a:latin typeface="Franklin Gothic Book" panose="020B0503020102020204" pitchFamily="34" charset="0"/>
                      </a:endParaRPr>
                    </a:p>
                  </a:txBody>
                  <a:tcPr>
                    <a:lnL w="6350" cap="flat" cmpd="sng" algn="ctr">
                      <a:solidFill>
                        <a:srgbClr val="7C878E"/>
                      </a:solidFill>
                      <a:prstDash val="solid"/>
                      <a:round/>
                      <a:headEnd type="none" w="med" len="med"/>
                      <a:tailEnd type="none" w="med" len="med"/>
                    </a:lnL>
                    <a:lnR w="6350" cap="flat" cmpd="sng" algn="ctr">
                      <a:solidFill>
                        <a:srgbClr val="7C878E"/>
                      </a:solidFill>
                      <a:prstDash val="solid"/>
                      <a:round/>
                      <a:headEnd type="none" w="med" len="med"/>
                      <a:tailEnd type="none" w="med" len="med"/>
                    </a:lnR>
                    <a:lnT w="6350" cap="flat" cmpd="sng" algn="ctr">
                      <a:solidFill>
                        <a:srgbClr val="7C878E"/>
                      </a:solidFill>
                      <a:prstDash val="solid"/>
                      <a:round/>
                      <a:headEnd type="none" w="med" len="med"/>
                      <a:tailEnd type="none" w="med" len="med"/>
                    </a:lnT>
                    <a:lnB w="6350" cap="flat" cmpd="sng" algn="ctr">
                      <a:solidFill>
                        <a:srgbClr val="7C878E"/>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83400273"/>
                  </a:ext>
                </a:extLst>
              </a:tr>
              <a:tr h="475444">
                <a:tc>
                  <a:txBody>
                    <a:bodyPr/>
                    <a:lstStyle/>
                    <a:p>
                      <a:pPr>
                        <a:lnSpc>
                          <a:spcPts val="1400"/>
                        </a:lnSpc>
                      </a:pPr>
                      <a:r>
                        <a:rPr lang="en-US" sz="1100" dirty="0" err="1">
                          <a:solidFill>
                            <a:srgbClr val="333F48"/>
                          </a:solidFill>
                          <a:latin typeface="Franklin Gothic Book" panose="020B0503020102020204" pitchFamily="34" charset="0"/>
                        </a:rPr>
                        <a:t>Occullorum</a:t>
                      </a:r>
                      <a:r>
                        <a:rPr lang="en-US" sz="1100" dirty="0">
                          <a:solidFill>
                            <a:srgbClr val="333F48"/>
                          </a:solidFill>
                          <a:latin typeface="Franklin Gothic Book" panose="020B0503020102020204" pitchFamily="34" charset="0"/>
                        </a:rPr>
                        <a:t> rem et </a:t>
                      </a:r>
                      <a:r>
                        <a:rPr lang="en-US" sz="1100" dirty="0" err="1">
                          <a:solidFill>
                            <a:srgbClr val="333F48"/>
                          </a:solidFill>
                          <a:latin typeface="Franklin Gothic Book" panose="020B0503020102020204" pitchFamily="34" charset="0"/>
                        </a:rPr>
                        <a:t>doluptas</a:t>
                      </a:r>
                      <a:r>
                        <a:rPr lang="en-US" sz="1100" dirty="0">
                          <a:solidFill>
                            <a:srgbClr val="333F48"/>
                          </a:solidFill>
                          <a:latin typeface="Franklin Gothic Book" panose="020B0503020102020204" pitchFamily="34" charset="0"/>
                        </a:rPr>
                        <a:t> </a:t>
                      </a:r>
                      <a:r>
                        <a:rPr lang="en-US" sz="1100" dirty="0" err="1">
                          <a:solidFill>
                            <a:srgbClr val="333F48"/>
                          </a:solidFill>
                          <a:latin typeface="Franklin Gothic Book" panose="020B0503020102020204" pitchFamily="34" charset="0"/>
                        </a:rPr>
                        <a:t>evenis</a:t>
                      </a:r>
                      <a:r>
                        <a:rPr lang="en-US" sz="1100" dirty="0">
                          <a:solidFill>
                            <a:srgbClr val="333F48"/>
                          </a:solidFill>
                          <a:latin typeface="Franklin Gothic Book" panose="020B0503020102020204" pitchFamily="34" charset="0"/>
                        </a:rPr>
                        <a:t> ex</a:t>
                      </a:r>
                    </a:p>
                  </a:txBody>
                  <a:tcPr>
                    <a:lnL w="6350" cap="flat" cmpd="sng" algn="ctr">
                      <a:solidFill>
                        <a:srgbClr val="7C878E"/>
                      </a:solidFill>
                      <a:prstDash val="solid"/>
                      <a:round/>
                      <a:headEnd type="none" w="med" len="med"/>
                      <a:tailEnd type="none" w="med" len="med"/>
                    </a:lnL>
                    <a:lnR w="6350" cap="flat" cmpd="sng" algn="ctr">
                      <a:solidFill>
                        <a:srgbClr val="7C878E"/>
                      </a:solidFill>
                      <a:prstDash val="solid"/>
                      <a:round/>
                      <a:headEnd type="none" w="med" len="med"/>
                      <a:tailEnd type="none" w="med" len="med"/>
                    </a:lnR>
                    <a:lnT w="6350" cap="flat" cmpd="sng" algn="ctr">
                      <a:solidFill>
                        <a:srgbClr val="7C878E"/>
                      </a:solidFill>
                      <a:prstDash val="solid"/>
                      <a:round/>
                      <a:headEnd type="none" w="med" len="med"/>
                      <a:tailEnd type="none" w="med" len="med"/>
                    </a:lnT>
                    <a:lnB w="6350" cap="flat" cmpd="sng" algn="ctr">
                      <a:solidFill>
                        <a:srgbClr val="7C878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ts val="1400"/>
                        </a:lnSpc>
                      </a:pPr>
                      <a:r>
                        <a:rPr lang="en-US" sz="1100" dirty="0" err="1">
                          <a:solidFill>
                            <a:srgbClr val="333F48"/>
                          </a:solidFill>
                          <a:latin typeface="Franklin Gothic Book" panose="020B0503020102020204" pitchFamily="34" charset="0"/>
                        </a:rPr>
                        <a:t>Occullorum</a:t>
                      </a:r>
                      <a:r>
                        <a:rPr lang="en-US" sz="1100" dirty="0">
                          <a:solidFill>
                            <a:srgbClr val="333F48"/>
                          </a:solidFill>
                          <a:latin typeface="Franklin Gothic Book" panose="020B0503020102020204" pitchFamily="34" charset="0"/>
                        </a:rPr>
                        <a:t> rem et </a:t>
                      </a:r>
                      <a:r>
                        <a:rPr lang="en-US" sz="1100" dirty="0" err="1">
                          <a:solidFill>
                            <a:srgbClr val="333F48"/>
                          </a:solidFill>
                          <a:latin typeface="Franklin Gothic Book" panose="020B0503020102020204" pitchFamily="34" charset="0"/>
                        </a:rPr>
                        <a:t>doluptas</a:t>
                      </a:r>
                      <a:r>
                        <a:rPr lang="en-US" sz="1100" dirty="0">
                          <a:solidFill>
                            <a:srgbClr val="333F48"/>
                          </a:solidFill>
                          <a:latin typeface="Franklin Gothic Book" panose="020B0503020102020204" pitchFamily="34" charset="0"/>
                        </a:rPr>
                        <a:t> </a:t>
                      </a:r>
                      <a:r>
                        <a:rPr lang="en-US" sz="1100" dirty="0" err="1">
                          <a:solidFill>
                            <a:srgbClr val="333F48"/>
                          </a:solidFill>
                          <a:latin typeface="Franklin Gothic Book" panose="020B0503020102020204" pitchFamily="34" charset="0"/>
                        </a:rPr>
                        <a:t>evenis</a:t>
                      </a:r>
                      <a:r>
                        <a:rPr lang="en-US" sz="1100" dirty="0">
                          <a:solidFill>
                            <a:srgbClr val="333F48"/>
                          </a:solidFill>
                          <a:latin typeface="Franklin Gothic Book" panose="020B0503020102020204" pitchFamily="34" charset="0"/>
                        </a:rPr>
                        <a:t> ex </a:t>
                      </a:r>
                    </a:p>
                    <a:p>
                      <a:pPr>
                        <a:lnSpc>
                          <a:spcPts val="1400"/>
                        </a:lnSpc>
                      </a:pPr>
                      <a:r>
                        <a:rPr lang="en-US" sz="1100" dirty="0" err="1">
                          <a:solidFill>
                            <a:srgbClr val="333F48"/>
                          </a:solidFill>
                          <a:latin typeface="Franklin Gothic Book" panose="020B0503020102020204" pitchFamily="34" charset="0"/>
                        </a:rPr>
                        <a:t>experer</a:t>
                      </a:r>
                      <a:r>
                        <a:rPr lang="en-US" sz="1100" dirty="0">
                          <a:solidFill>
                            <a:srgbClr val="333F48"/>
                          </a:solidFill>
                          <a:latin typeface="Franklin Gothic Book" panose="020B0503020102020204" pitchFamily="34" charset="0"/>
                        </a:rPr>
                        <a:t> </a:t>
                      </a:r>
                      <a:r>
                        <a:rPr lang="en-US" sz="1100" dirty="0" err="1">
                          <a:solidFill>
                            <a:srgbClr val="333F48"/>
                          </a:solidFill>
                          <a:latin typeface="Franklin Gothic Book" panose="020B0503020102020204" pitchFamily="34" charset="0"/>
                        </a:rPr>
                        <a:t>sperum</a:t>
                      </a:r>
                      <a:r>
                        <a:rPr lang="en-US" sz="1100" dirty="0">
                          <a:solidFill>
                            <a:srgbClr val="333F48"/>
                          </a:solidFill>
                          <a:latin typeface="Franklin Gothic Book" panose="020B0503020102020204" pitchFamily="34" charset="0"/>
                        </a:rPr>
                        <a:t> </a:t>
                      </a:r>
                      <a:r>
                        <a:rPr lang="en-US" sz="1100" dirty="0" err="1">
                          <a:solidFill>
                            <a:srgbClr val="333F48"/>
                          </a:solidFill>
                          <a:latin typeface="Franklin Gothic Book" panose="020B0503020102020204" pitchFamily="34" charset="0"/>
                        </a:rPr>
                        <a:t>nobit</a:t>
                      </a:r>
                      <a:r>
                        <a:rPr lang="en-US" sz="1100" dirty="0">
                          <a:solidFill>
                            <a:srgbClr val="333F48"/>
                          </a:solidFill>
                          <a:latin typeface="Franklin Gothic Book" panose="020B0503020102020204" pitchFamily="34" charset="0"/>
                        </a:rPr>
                        <a:t> </a:t>
                      </a:r>
                      <a:r>
                        <a:rPr lang="en-US" sz="1100" dirty="0" err="1">
                          <a:solidFill>
                            <a:srgbClr val="333F48"/>
                          </a:solidFill>
                          <a:latin typeface="Franklin Gothic Book" panose="020B0503020102020204" pitchFamily="34" charset="0"/>
                        </a:rPr>
                        <a:t>occupta</a:t>
                      </a:r>
                      <a:r>
                        <a:rPr lang="en-US" sz="1100" dirty="0">
                          <a:solidFill>
                            <a:srgbClr val="333F48"/>
                          </a:solidFill>
                          <a:latin typeface="Franklin Gothic Book" panose="020B0503020102020204" pitchFamily="34" charset="0"/>
                        </a:rPr>
                        <a:t> </a:t>
                      </a:r>
                      <a:r>
                        <a:rPr lang="en-US" sz="1100" dirty="0" err="1">
                          <a:solidFill>
                            <a:srgbClr val="333F48"/>
                          </a:solidFill>
                          <a:latin typeface="Franklin Gothic Book" panose="020B0503020102020204" pitchFamily="34" charset="0"/>
                        </a:rPr>
                        <a:t>tenissi</a:t>
                      </a:r>
                      <a:endParaRPr lang="en-US" sz="1100" dirty="0">
                        <a:solidFill>
                          <a:srgbClr val="333F48"/>
                        </a:solidFill>
                        <a:latin typeface="Franklin Gothic Book" panose="020B0503020102020204" pitchFamily="34" charset="0"/>
                      </a:endParaRPr>
                    </a:p>
                  </a:txBody>
                  <a:tcPr>
                    <a:lnL w="6350" cap="flat" cmpd="sng" algn="ctr">
                      <a:solidFill>
                        <a:srgbClr val="7C878E"/>
                      </a:solidFill>
                      <a:prstDash val="solid"/>
                      <a:round/>
                      <a:headEnd type="none" w="med" len="med"/>
                      <a:tailEnd type="none" w="med" len="med"/>
                    </a:lnL>
                    <a:lnR w="6350" cap="flat" cmpd="sng" algn="ctr">
                      <a:solidFill>
                        <a:srgbClr val="7C878E"/>
                      </a:solidFill>
                      <a:prstDash val="solid"/>
                      <a:round/>
                      <a:headEnd type="none" w="med" len="med"/>
                      <a:tailEnd type="none" w="med" len="med"/>
                    </a:lnR>
                    <a:lnT w="6350" cap="flat" cmpd="sng" algn="ctr">
                      <a:solidFill>
                        <a:srgbClr val="7C878E"/>
                      </a:solidFill>
                      <a:prstDash val="solid"/>
                      <a:round/>
                      <a:headEnd type="none" w="med" len="med"/>
                      <a:tailEnd type="none" w="med" len="med"/>
                    </a:lnT>
                    <a:lnB w="6350" cap="flat" cmpd="sng" algn="ctr">
                      <a:solidFill>
                        <a:srgbClr val="7C878E"/>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86018864"/>
                  </a:ext>
                </a:extLst>
              </a:tr>
              <a:tr h="475444">
                <a:tc>
                  <a:txBody>
                    <a:bodyPr/>
                    <a:lstStyle/>
                    <a:p>
                      <a:pPr>
                        <a:lnSpc>
                          <a:spcPts val="1400"/>
                        </a:lnSpc>
                      </a:pPr>
                      <a:r>
                        <a:rPr lang="de-DE" sz="1100" dirty="0">
                          <a:solidFill>
                            <a:srgbClr val="333F48"/>
                          </a:solidFill>
                          <a:latin typeface="Franklin Gothic Book" panose="020B0503020102020204" pitchFamily="34" charset="0"/>
                        </a:rPr>
                        <a:t>Experer sperum nobit occupta tenissi</a:t>
                      </a:r>
                      <a:endParaRPr lang="en-US" sz="1100" dirty="0">
                        <a:solidFill>
                          <a:srgbClr val="333F48"/>
                        </a:solidFill>
                        <a:latin typeface="Franklin Gothic Book" panose="020B0503020102020204" pitchFamily="34" charset="0"/>
                      </a:endParaRPr>
                    </a:p>
                  </a:txBody>
                  <a:tcPr>
                    <a:lnL w="6350" cap="flat" cmpd="sng" algn="ctr">
                      <a:solidFill>
                        <a:srgbClr val="7C878E"/>
                      </a:solidFill>
                      <a:prstDash val="solid"/>
                      <a:round/>
                      <a:headEnd type="none" w="med" len="med"/>
                      <a:tailEnd type="none" w="med" len="med"/>
                    </a:lnL>
                    <a:lnR w="6350" cap="flat" cmpd="sng" algn="ctr">
                      <a:solidFill>
                        <a:srgbClr val="7C878E"/>
                      </a:solidFill>
                      <a:prstDash val="solid"/>
                      <a:round/>
                      <a:headEnd type="none" w="med" len="med"/>
                      <a:tailEnd type="none" w="med" len="med"/>
                    </a:lnR>
                    <a:lnT w="6350" cap="flat" cmpd="sng" algn="ctr">
                      <a:solidFill>
                        <a:srgbClr val="7C878E"/>
                      </a:solidFill>
                      <a:prstDash val="solid"/>
                      <a:round/>
                      <a:headEnd type="none" w="med" len="med"/>
                      <a:tailEnd type="none" w="med" len="med"/>
                    </a:lnT>
                    <a:lnB w="6350" cap="flat" cmpd="sng" algn="ctr">
                      <a:solidFill>
                        <a:srgbClr val="7C878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ts val="1400"/>
                        </a:lnSpc>
                      </a:pPr>
                      <a:r>
                        <a:rPr lang="en-US" sz="1100" dirty="0" err="1">
                          <a:solidFill>
                            <a:srgbClr val="333F48"/>
                          </a:solidFill>
                          <a:latin typeface="Franklin Gothic Book" panose="020B0503020102020204" pitchFamily="34" charset="0"/>
                        </a:rPr>
                        <a:t>Occullorum</a:t>
                      </a:r>
                      <a:r>
                        <a:rPr lang="en-US" sz="1100" dirty="0">
                          <a:solidFill>
                            <a:srgbClr val="333F48"/>
                          </a:solidFill>
                          <a:latin typeface="Franklin Gothic Book" panose="020B0503020102020204" pitchFamily="34" charset="0"/>
                        </a:rPr>
                        <a:t> rem et </a:t>
                      </a:r>
                      <a:r>
                        <a:rPr lang="en-US" sz="1100" dirty="0" err="1">
                          <a:solidFill>
                            <a:srgbClr val="333F48"/>
                          </a:solidFill>
                          <a:latin typeface="Franklin Gothic Book" panose="020B0503020102020204" pitchFamily="34" charset="0"/>
                        </a:rPr>
                        <a:t>doluptas</a:t>
                      </a:r>
                      <a:r>
                        <a:rPr lang="en-US" sz="1100" dirty="0">
                          <a:solidFill>
                            <a:srgbClr val="333F48"/>
                          </a:solidFill>
                          <a:latin typeface="Franklin Gothic Book" panose="020B0503020102020204" pitchFamily="34" charset="0"/>
                        </a:rPr>
                        <a:t> </a:t>
                      </a:r>
                      <a:r>
                        <a:rPr lang="en-US" sz="1100" dirty="0" err="1">
                          <a:solidFill>
                            <a:srgbClr val="333F48"/>
                          </a:solidFill>
                          <a:latin typeface="Franklin Gothic Book" panose="020B0503020102020204" pitchFamily="34" charset="0"/>
                        </a:rPr>
                        <a:t>evenis</a:t>
                      </a:r>
                      <a:r>
                        <a:rPr lang="en-US" sz="1100" dirty="0">
                          <a:solidFill>
                            <a:srgbClr val="333F48"/>
                          </a:solidFill>
                          <a:latin typeface="Franklin Gothic Book" panose="020B0503020102020204" pitchFamily="34" charset="0"/>
                        </a:rPr>
                        <a:t> ex </a:t>
                      </a:r>
                    </a:p>
                    <a:p>
                      <a:pPr>
                        <a:lnSpc>
                          <a:spcPts val="1400"/>
                        </a:lnSpc>
                      </a:pPr>
                      <a:r>
                        <a:rPr lang="en-US" sz="1100" dirty="0" err="1">
                          <a:solidFill>
                            <a:srgbClr val="333F48"/>
                          </a:solidFill>
                          <a:latin typeface="Franklin Gothic Book" panose="020B0503020102020204" pitchFamily="34" charset="0"/>
                        </a:rPr>
                        <a:t>experer</a:t>
                      </a:r>
                      <a:r>
                        <a:rPr lang="en-US" sz="1100" dirty="0">
                          <a:solidFill>
                            <a:srgbClr val="333F48"/>
                          </a:solidFill>
                          <a:latin typeface="Franklin Gothic Book" panose="020B0503020102020204" pitchFamily="34" charset="0"/>
                        </a:rPr>
                        <a:t> </a:t>
                      </a:r>
                      <a:r>
                        <a:rPr lang="en-US" sz="1100" dirty="0" err="1">
                          <a:solidFill>
                            <a:srgbClr val="333F48"/>
                          </a:solidFill>
                          <a:latin typeface="Franklin Gothic Book" panose="020B0503020102020204" pitchFamily="34" charset="0"/>
                        </a:rPr>
                        <a:t>sperum</a:t>
                      </a:r>
                      <a:r>
                        <a:rPr lang="en-US" sz="1100" dirty="0">
                          <a:solidFill>
                            <a:srgbClr val="333F48"/>
                          </a:solidFill>
                          <a:latin typeface="Franklin Gothic Book" panose="020B0503020102020204" pitchFamily="34" charset="0"/>
                        </a:rPr>
                        <a:t> </a:t>
                      </a:r>
                      <a:r>
                        <a:rPr lang="en-US" sz="1100" dirty="0" err="1">
                          <a:solidFill>
                            <a:srgbClr val="333F48"/>
                          </a:solidFill>
                          <a:latin typeface="Franklin Gothic Book" panose="020B0503020102020204" pitchFamily="34" charset="0"/>
                        </a:rPr>
                        <a:t>nobit</a:t>
                      </a:r>
                      <a:r>
                        <a:rPr lang="en-US" sz="1100" dirty="0">
                          <a:solidFill>
                            <a:srgbClr val="333F48"/>
                          </a:solidFill>
                          <a:latin typeface="Franklin Gothic Book" panose="020B0503020102020204" pitchFamily="34" charset="0"/>
                        </a:rPr>
                        <a:t> </a:t>
                      </a:r>
                      <a:r>
                        <a:rPr lang="en-US" sz="1100" dirty="0" err="1">
                          <a:solidFill>
                            <a:srgbClr val="333F48"/>
                          </a:solidFill>
                          <a:latin typeface="Franklin Gothic Book" panose="020B0503020102020204" pitchFamily="34" charset="0"/>
                        </a:rPr>
                        <a:t>occupta</a:t>
                      </a:r>
                      <a:r>
                        <a:rPr lang="en-US" sz="1100" dirty="0">
                          <a:solidFill>
                            <a:srgbClr val="333F48"/>
                          </a:solidFill>
                          <a:latin typeface="Franklin Gothic Book" panose="020B0503020102020204" pitchFamily="34" charset="0"/>
                        </a:rPr>
                        <a:t> </a:t>
                      </a:r>
                      <a:r>
                        <a:rPr lang="en-US" sz="1100" dirty="0" err="1">
                          <a:solidFill>
                            <a:srgbClr val="333F48"/>
                          </a:solidFill>
                          <a:latin typeface="Franklin Gothic Book" panose="020B0503020102020204" pitchFamily="34" charset="0"/>
                        </a:rPr>
                        <a:t>tenissi</a:t>
                      </a:r>
                      <a:endParaRPr lang="en-US" sz="1100" dirty="0">
                        <a:solidFill>
                          <a:srgbClr val="333F48"/>
                        </a:solidFill>
                        <a:latin typeface="Franklin Gothic Book" panose="020B0503020102020204" pitchFamily="34" charset="0"/>
                      </a:endParaRPr>
                    </a:p>
                  </a:txBody>
                  <a:tcPr>
                    <a:lnL w="6350" cap="flat" cmpd="sng" algn="ctr">
                      <a:solidFill>
                        <a:srgbClr val="7C878E"/>
                      </a:solidFill>
                      <a:prstDash val="solid"/>
                      <a:round/>
                      <a:headEnd type="none" w="med" len="med"/>
                      <a:tailEnd type="none" w="med" len="med"/>
                    </a:lnL>
                    <a:lnR w="6350" cap="flat" cmpd="sng" algn="ctr">
                      <a:solidFill>
                        <a:srgbClr val="7C878E"/>
                      </a:solidFill>
                      <a:prstDash val="solid"/>
                      <a:round/>
                      <a:headEnd type="none" w="med" len="med"/>
                      <a:tailEnd type="none" w="med" len="med"/>
                    </a:lnR>
                    <a:lnT w="6350" cap="flat" cmpd="sng" algn="ctr">
                      <a:solidFill>
                        <a:srgbClr val="7C878E"/>
                      </a:solidFill>
                      <a:prstDash val="solid"/>
                      <a:round/>
                      <a:headEnd type="none" w="med" len="med"/>
                      <a:tailEnd type="none" w="med" len="med"/>
                    </a:lnT>
                    <a:lnB w="6350" cap="flat" cmpd="sng" algn="ctr">
                      <a:solidFill>
                        <a:srgbClr val="7C878E"/>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8730469"/>
                  </a:ext>
                </a:extLst>
              </a:tr>
            </a:tbl>
          </a:graphicData>
        </a:graphic>
      </p:graphicFrame>
    </p:spTree>
    <p:extLst>
      <p:ext uri="{BB962C8B-B14F-4D97-AF65-F5344CB8AC3E}">
        <p14:creationId xmlns:p14="http://schemas.microsoft.com/office/powerpoint/2010/main" val="3829724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F84D103-686E-F1A1-2B42-D062614C3AFB}"/>
              </a:ext>
            </a:extLst>
          </p:cNvPr>
          <p:cNvSpPr>
            <a:spLocks noGrp="1"/>
          </p:cNvSpPr>
          <p:nvPr>
            <p:ph type="title"/>
          </p:nvPr>
        </p:nvSpPr>
        <p:spPr>
          <a:xfrm>
            <a:off x="822960" y="822960"/>
            <a:ext cx="5598071" cy="692497"/>
          </a:xfrm>
        </p:spPr>
        <p:txBody>
          <a:bodyPr/>
          <a:lstStyle/>
          <a:p>
            <a:r>
              <a:rPr lang="en-US" dirty="0"/>
              <a:t>PAGNY Executive Leadership Team</a:t>
            </a:r>
          </a:p>
        </p:txBody>
      </p:sp>
      <p:pic>
        <p:nvPicPr>
          <p:cNvPr id="33" name="Picture Placeholder 32">
            <a:extLst>
              <a:ext uri="{FF2B5EF4-FFF2-40B4-BE49-F238E27FC236}">
                <a16:creationId xmlns:a16="http://schemas.microsoft.com/office/drawing/2014/main" id="{7EC92E9A-6895-0F6C-E77F-DC902D993536}"/>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51" b="51"/>
          <a:stretch/>
        </p:blipFill>
        <p:spPr/>
      </p:pic>
      <p:sp>
        <p:nvSpPr>
          <p:cNvPr id="6" name="Text Placeholder 5">
            <a:extLst>
              <a:ext uri="{FF2B5EF4-FFF2-40B4-BE49-F238E27FC236}">
                <a16:creationId xmlns:a16="http://schemas.microsoft.com/office/drawing/2014/main" id="{54D8204F-774B-307A-6ADE-72677CAC29B3}"/>
              </a:ext>
            </a:extLst>
          </p:cNvPr>
          <p:cNvSpPr>
            <a:spLocks noGrp="1"/>
          </p:cNvSpPr>
          <p:nvPr>
            <p:ph type="body" sz="quarter" idx="11"/>
          </p:nvPr>
        </p:nvSpPr>
        <p:spPr/>
        <p:txBody>
          <a:bodyPr/>
          <a:lstStyle/>
          <a:p>
            <a:r>
              <a:rPr lang="en-US" dirty="0"/>
              <a:t>First Name Last Name</a:t>
            </a:r>
          </a:p>
        </p:txBody>
      </p:sp>
      <p:sp>
        <p:nvSpPr>
          <p:cNvPr id="7" name="Text Placeholder 6">
            <a:extLst>
              <a:ext uri="{FF2B5EF4-FFF2-40B4-BE49-F238E27FC236}">
                <a16:creationId xmlns:a16="http://schemas.microsoft.com/office/drawing/2014/main" id="{4D6163EB-2464-1BD5-5D0B-32B57A6F6E24}"/>
              </a:ext>
            </a:extLst>
          </p:cNvPr>
          <p:cNvSpPr>
            <a:spLocks noGrp="1"/>
          </p:cNvSpPr>
          <p:nvPr>
            <p:ph type="body" sz="quarter" idx="12"/>
          </p:nvPr>
        </p:nvSpPr>
        <p:spPr/>
        <p:txBody>
          <a:bodyPr/>
          <a:lstStyle/>
          <a:p>
            <a:r>
              <a:rPr lang="en-US" dirty="0"/>
              <a:t>Position/Title</a:t>
            </a:r>
          </a:p>
        </p:txBody>
      </p:sp>
      <p:pic>
        <p:nvPicPr>
          <p:cNvPr id="35" name="Picture Placeholder 34">
            <a:extLst>
              <a:ext uri="{FF2B5EF4-FFF2-40B4-BE49-F238E27FC236}">
                <a16:creationId xmlns:a16="http://schemas.microsoft.com/office/drawing/2014/main" id="{5B83323F-F801-7089-39EB-06EBEE62C618}"/>
              </a:ext>
            </a:extLst>
          </p:cNvPr>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t="51" b="51"/>
          <a:stretch/>
        </p:blipFill>
        <p:spPr/>
      </p:pic>
      <p:sp>
        <p:nvSpPr>
          <p:cNvPr id="9" name="Text Placeholder 8">
            <a:extLst>
              <a:ext uri="{FF2B5EF4-FFF2-40B4-BE49-F238E27FC236}">
                <a16:creationId xmlns:a16="http://schemas.microsoft.com/office/drawing/2014/main" id="{3A58E375-40EE-0CC2-1772-591266ACF6D0}"/>
              </a:ext>
            </a:extLst>
          </p:cNvPr>
          <p:cNvSpPr>
            <a:spLocks noGrp="1"/>
          </p:cNvSpPr>
          <p:nvPr>
            <p:ph type="body" sz="quarter" idx="14"/>
          </p:nvPr>
        </p:nvSpPr>
        <p:spPr/>
        <p:txBody>
          <a:bodyPr/>
          <a:lstStyle/>
          <a:p>
            <a:r>
              <a:rPr lang="en-US" dirty="0"/>
              <a:t>First Name Last Name</a:t>
            </a:r>
          </a:p>
        </p:txBody>
      </p:sp>
      <p:sp>
        <p:nvSpPr>
          <p:cNvPr id="10" name="Text Placeholder 9">
            <a:extLst>
              <a:ext uri="{FF2B5EF4-FFF2-40B4-BE49-F238E27FC236}">
                <a16:creationId xmlns:a16="http://schemas.microsoft.com/office/drawing/2014/main" id="{E288A028-8A7C-772A-BCEC-9E92F79FB044}"/>
              </a:ext>
            </a:extLst>
          </p:cNvPr>
          <p:cNvSpPr>
            <a:spLocks noGrp="1"/>
          </p:cNvSpPr>
          <p:nvPr>
            <p:ph type="body" sz="quarter" idx="15"/>
          </p:nvPr>
        </p:nvSpPr>
        <p:spPr/>
        <p:txBody>
          <a:bodyPr/>
          <a:lstStyle/>
          <a:p>
            <a:r>
              <a:rPr lang="en-US" dirty="0"/>
              <a:t>Position/Title</a:t>
            </a:r>
          </a:p>
        </p:txBody>
      </p:sp>
      <p:pic>
        <p:nvPicPr>
          <p:cNvPr id="37" name="Picture Placeholder 36">
            <a:extLst>
              <a:ext uri="{FF2B5EF4-FFF2-40B4-BE49-F238E27FC236}">
                <a16:creationId xmlns:a16="http://schemas.microsoft.com/office/drawing/2014/main" id="{B1377E00-5049-C493-7DE6-B78D4A8DBD7D}"/>
              </a:ext>
            </a:extLst>
          </p:cNvPr>
          <p:cNvPicPr>
            <a:picLocks noGrp="1" noChangeAspect="1"/>
          </p:cNvPicPr>
          <p:nvPr>
            <p:ph type="pic" sz="quarter" idx="16"/>
          </p:nvPr>
        </p:nvPicPr>
        <p:blipFill>
          <a:blip r:embed="rId2">
            <a:extLst>
              <a:ext uri="{28A0092B-C50C-407E-A947-70E740481C1C}">
                <a14:useLocalDpi xmlns:a14="http://schemas.microsoft.com/office/drawing/2010/main" val="0"/>
              </a:ext>
            </a:extLst>
          </a:blip>
          <a:srcRect t="51" b="51"/>
          <a:stretch/>
        </p:blipFill>
        <p:spPr/>
      </p:pic>
      <p:sp>
        <p:nvSpPr>
          <p:cNvPr id="12" name="Text Placeholder 11">
            <a:extLst>
              <a:ext uri="{FF2B5EF4-FFF2-40B4-BE49-F238E27FC236}">
                <a16:creationId xmlns:a16="http://schemas.microsoft.com/office/drawing/2014/main" id="{7191EB36-23A0-5F49-EA50-6FC1C066ED42}"/>
              </a:ext>
            </a:extLst>
          </p:cNvPr>
          <p:cNvSpPr>
            <a:spLocks noGrp="1"/>
          </p:cNvSpPr>
          <p:nvPr>
            <p:ph type="body" sz="quarter" idx="17"/>
          </p:nvPr>
        </p:nvSpPr>
        <p:spPr/>
        <p:txBody>
          <a:bodyPr/>
          <a:lstStyle/>
          <a:p>
            <a:r>
              <a:rPr lang="en-US" dirty="0"/>
              <a:t>First Name Last Name</a:t>
            </a:r>
          </a:p>
        </p:txBody>
      </p:sp>
      <p:sp>
        <p:nvSpPr>
          <p:cNvPr id="13" name="Text Placeholder 12">
            <a:extLst>
              <a:ext uri="{FF2B5EF4-FFF2-40B4-BE49-F238E27FC236}">
                <a16:creationId xmlns:a16="http://schemas.microsoft.com/office/drawing/2014/main" id="{C0F46E53-B428-7504-DA13-EB34E3F2E382}"/>
              </a:ext>
            </a:extLst>
          </p:cNvPr>
          <p:cNvSpPr>
            <a:spLocks noGrp="1"/>
          </p:cNvSpPr>
          <p:nvPr>
            <p:ph type="body" sz="quarter" idx="18"/>
          </p:nvPr>
        </p:nvSpPr>
        <p:spPr/>
        <p:txBody>
          <a:bodyPr/>
          <a:lstStyle/>
          <a:p>
            <a:r>
              <a:rPr lang="en-US" dirty="0"/>
              <a:t>Position/Title</a:t>
            </a:r>
          </a:p>
        </p:txBody>
      </p:sp>
      <p:pic>
        <p:nvPicPr>
          <p:cNvPr id="39" name="Picture Placeholder 38">
            <a:extLst>
              <a:ext uri="{FF2B5EF4-FFF2-40B4-BE49-F238E27FC236}">
                <a16:creationId xmlns:a16="http://schemas.microsoft.com/office/drawing/2014/main" id="{BB7535C9-2393-8AE6-4BA3-A29FD395672D}"/>
              </a:ext>
            </a:extLst>
          </p:cNvPr>
          <p:cNvPicPr>
            <a:picLocks noGrp="1" noChangeAspect="1"/>
          </p:cNvPicPr>
          <p:nvPr>
            <p:ph type="pic" sz="quarter" idx="19"/>
          </p:nvPr>
        </p:nvPicPr>
        <p:blipFill>
          <a:blip r:embed="rId2">
            <a:extLst>
              <a:ext uri="{28A0092B-C50C-407E-A947-70E740481C1C}">
                <a14:useLocalDpi xmlns:a14="http://schemas.microsoft.com/office/drawing/2010/main" val="0"/>
              </a:ext>
            </a:extLst>
          </a:blip>
          <a:srcRect t="51" b="51"/>
          <a:stretch/>
        </p:blipFill>
        <p:spPr/>
      </p:pic>
      <p:sp>
        <p:nvSpPr>
          <p:cNvPr id="15" name="Text Placeholder 14">
            <a:extLst>
              <a:ext uri="{FF2B5EF4-FFF2-40B4-BE49-F238E27FC236}">
                <a16:creationId xmlns:a16="http://schemas.microsoft.com/office/drawing/2014/main" id="{1E6BD542-1A39-C183-212C-9FD0BC9AD6F1}"/>
              </a:ext>
            </a:extLst>
          </p:cNvPr>
          <p:cNvSpPr>
            <a:spLocks noGrp="1"/>
          </p:cNvSpPr>
          <p:nvPr>
            <p:ph type="body" sz="quarter" idx="20"/>
          </p:nvPr>
        </p:nvSpPr>
        <p:spPr/>
        <p:txBody>
          <a:bodyPr/>
          <a:lstStyle/>
          <a:p>
            <a:r>
              <a:rPr lang="en-US" dirty="0"/>
              <a:t>First Name Last Name</a:t>
            </a:r>
          </a:p>
        </p:txBody>
      </p:sp>
      <p:sp>
        <p:nvSpPr>
          <p:cNvPr id="16" name="Text Placeholder 15">
            <a:extLst>
              <a:ext uri="{FF2B5EF4-FFF2-40B4-BE49-F238E27FC236}">
                <a16:creationId xmlns:a16="http://schemas.microsoft.com/office/drawing/2014/main" id="{456D2482-3034-B7B1-4F66-5CD7ADE08656}"/>
              </a:ext>
            </a:extLst>
          </p:cNvPr>
          <p:cNvSpPr>
            <a:spLocks noGrp="1"/>
          </p:cNvSpPr>
          <p:nvPr>
            <p:ph type="body" sz="quarter" idx="21"/>
          </p:nvPr>
        </p:nvSpPr>
        <p:spPr/>
        <p:txBody>
          <a:bodyPr/>
          <a:lstStyle/>
          <a:p>
            <a:r>
              <a:rPr lang="en-US" dirty="0"/>
              <a:t>Position/Title</a:t>
            </a:r>
          </a:p>
        </p:txBody>
      </p:sp>
      <p:pic>
        <p:nvPicPr>
          <p:cNvPr id="41" name="Picture Placeholder 40">
            <a:extLst>
              <a:ext uri="{FF2B5EF4-FFF2-40B4-BE49-F238E27FC236}">
                <a16:creationId xmlns:a16="http://schemas.microsoft.com/office/drawing/2014/main" id="{D5DC01D1-323E-5261-5C25-1BAA5EBB820A}"/>
              </a:ext>
            </a:extLst>
          </p:cNvPr>
          <p:cNvPicPr>
            <a:picLocks noGrp="1" noChangeAspect="1"/>
          </p:cNvPicPr>
          <p:nvPr>
            <p:ph type="pic" sz="quarter" idx="22"/>
          </p:nvPr>
        </p:nvPicPr>
        <p:blipFill>
          <a:blip r:embed="rId2">
            <a:extLst>
              <a:ext uri="{28A0092B-C50C-407E-A947-70E740481C1C}">
                <a14:useLocalDpi xmlns:a14="http://schemas.microsoft.com/office/drawing/2010/main" val="0"/>
              </a:ext>
            </a:extLst>
          </a:blip>
          <a:srcRect t="51" b="51"/>
          <a:stretch/>
        </p:blipFill>
        <p:spPr/>
      </p:pic>
      <p:sp>
        <p:nvSpPr>
          <p:cNvPr id="18" name="Text Placeholder 17">
            <a:extLst>
              <a:ext uri="{FF2B5EF4-FFF2-40B4-BE49-F238E27FC236}">
                <a16:creationId xmlns:a16="http://schemas.microsoft.com/office/drawing/2014/main" id="{1B97C111-6365-1F52-F8B3-E25CCD987918}"/>
              </a:ext>
            </a:extLst>
          </p:cNvPr>
          <p:cNvSpPr>
            <a:spLocks noGrp="1"/>
          </p:cNvSpPr>
          <p:nvPr>
            <p:ph type="body" sz="quarter" idx="23"/>
          </p:nvPr>
        </p:nvSpPr>
        <p:spPr/>
        <p:txBody>
          <a:bodyPr/>
          <a:lstStyle/>
          <a:p>
            <a:r>
              <a:rPr lang="en-US" dirty="0"/>
              <a:t>First Name Last Name</a:t>
            </a:r>
          </a:p>
        </p:txBody>
      </p:sp>
      <p:sp>
        <p:nvSpPr>
          <p:cNvPr id="19" name="Text Placeholder 18">
            <a:extLst>
              <a:ext uri="{FF2B5EF4-FFF2-40B4-BE49-F238E27FC236}">
                <a16:creationId xmlns:a16="http://schemas.microsoft.com/office/drawing/2014/main" id="{5B2F533D-866F-3E00-7E85-525100F5C98B}"/>
              </a:ext>
            </a:extLst>
          </p:cNvPr>
          <p:cNvSpPr>
            <a:spLocks noGrp="1"/>
          </p:cNvSpPr>
          <p:nvPr>
            <p:ph type="body" sz="quarter" idx="24"/>
          </p:nvPr>
        </p:nvSpPr>
        <p:spPr/>
        <p:txBody>
          <a:bodyPr/>
          <a:lstStyle/>
          <a:p>
            <a:r>
              <a:rPr lang="en-US" dirty="0"/>
              <a:t>Position/Title</a:t>
            </a:r>
          </a:p>
        </p:txBody>
      </p:sp>
      <p:pic>
        <p:nvPicPr>
          <p:cNvPr id="43" name="Picture Placeholder 42">
            <a:extLst>
              <a:ext uri="{FF2B5EF4-FFF2-40B4-BE49-F238E27FC236}">
                <a16:creationId xmlns:a16="http://schemas.microsoft.com/office/drawing/2014/main" id="{8E00F664-FC75-E68E-E37A-931522712391}"/>
              </a:ext>
            </a:extLst>
          </p:cNvPr>
          <p:cNvPicPr>
            <a:picLocks noGrp="1" noChangeAspect="1"/>
          </p:cNvPicPr>
          <p:nvPr>
            <p:ph type="pic" sz="quarter" idx="31"/>
          </p:nvPr>
        </p:nvPicPr>
        <p:blipFill>
          <a:blip r:embed="rId2">
            <a:extLst>
              <a:ext uri="{28A0092B-C50C-407E-A947-70E740481C1C}">
                <a14:useLocalDpi xmlns:a14="http://schemas.microsoft.com/office/drawing/2010/main" val="0"/>
              </a:ext>
            </a:extLst>
          </a:blip>
          <a:srcRect t="51" b="51"/>
          <a:stretch/>
        </p:blipFill>
        <p:spPr/>
      </p:pic>
      <p:sp>
        <p:nvSpPr>
          <p:cNvPr id="21" name="Text Placeholder 20">
            <a:extLst>
              <a:ext uri="{FF2B5EF4-FFF2-40B4-BE49-F238E27FC236}">
                <a16:creationId xmlns:a16="http://schemas.microsoft.com/office/drawing/2014/main" id="{0455B1AA-C336-2538-07D4-2C462A3C36CD}"/>
              </a:ext>
            </a:extLst>
          </p:cNvPr>
          <p:cNvSpPr>
            <a:spLocks noGrp="1"/>
          </p:cNvSpPr>
          <p:nvPr>
            <p:ph type="body" sz="quarter" idx="32"/>
          </p:nvPr>
        </p:nvSpPr>
        <p:spPr/>
        <p:txBody>
          <a:bodyPr/>
          <a:lstStyle/>
          <a:p>
            <a:r>
              <a:rPr lang="en-US" dirty="0"/>
              <a:t>First Name Last Name</a:t>
            </a:r>
          </a:p>
        </p:txBody>
      </p:sp>
      <p:sp>
        <p:nvSpPr>
          <p:cNvPr id="22" name="Text Placeholder 21">
            <a:extLst>
              <a:ext uri="{FF2B5EF4-FFF2-40B4-BE49-F238E27FC236}">
                <a16:creationId xmlns:a16="http://schemas.microsoft.com/office/drawing/2014/main" id="{B3C1FFAC-12DF-6246-8B1A-CAA55DD100E7}"/>
              </a:ext>
            </a:extLst>
          </p:cNvPr>
          <p:cNvSpPr>
            <a:spLocks noGrp="1"/>
          </p:cNvSpPr>
          <p:nvPr>
            <p:ph type="body" sz="quarter" idx="33"/>
          </p:nvPr>
        </p:nvSpPr>
        <p:spPr/>
        <p:txBody>
          <a:bodyPr/>
          <a:lstStyle/>
          <a:p>
            <a:r>
              <a:rPr lang="en-US" dirty="0"/>
              <a:t>Position/Title</a:t>
            </a:r>
          </a:p>
        </p:txBody>
      </p:sp>
      <p:pic>
        <p:nvPicPr>
          <p:cNvPr id="45" name="Picture Placeholder 44">
            <a:extLst>
              <a:ext uri="{FF2B5EF4-FFF2-40B4-BE49-F238E27FC236}">
                <a16:creationId xmlns:a16="http://schemas.microsoft.com/office/drawing/2014/main" id="{4B6C71D8-254D-6889-1742-6DB73A310829}"/>
              </a:ext>
            </a:extLst>
          </p:cNvPr>
          <p:cNvPicPr>
            <a:picLocks noGrp="1" noChangeAspect="1"/>
          </p:cNvPicPr>
          <p:nvPr>
            <p:ph type="pic" sz="quarter" idx="34"/>
          </p:nvPr>
        </p:nvPicPr>
        <p:blipFill>
          <a:blip r:embed="rId2">
            <a:extLst>
              <a:ext uri="{28A0092B-C50C-407E-A947-70E740481C1C}">
                <a14:useLocalDpi xmlns:a14="http://schemas.microsoft.com/office/drawing/2010/main" val="0"/>
              </a:ext>
            </a:extLst>
          </a:blip>
          <a:srcRect t="51" b="51"/>
          <a:stretch/>
        </p:blipFill>
        <p:spPr/>
      </p:pic>
      <p:sp>
        <p:nvSpPr>
          <p:cNvPr id="24" name="Text Placeholder 23">
            <a:extLst>
              <a:ext uri="{FF2B5EF4-FFF2-40B4-BE49-F238E27FC236}">
                <a16:creationId xmlns:a16="http://schemas.microsoft.com/office/drawing/2014/main" id="{F51CFF3D-FEDE-458C-46B1-718B3EC8965F}"/>
              </a:ext>
            </a:extLst>
          </p:cNvPr>
          <p:cNvSpPr>
            <a:spLocks noGrp="1"/>
          </p:cNvSpPr>
          <p:nvPr>
            <p:ph type="body" sz="quarter" idx="35"/>
          </p:nvPr>
        </p:nvSpPr>
        <p:spPr/>
        <p:txBody>
          <a:bodyPr/>
          <a:lstStyle/>
          <a:p>
            <a:r>
              <a:rPr lang="en-US" dirty="0"/>
              <a:t>First Name Last Name</a:t>
            </a:r>
          </a:p>
        </p:txBody>
      </p:sp>
      <p:sp>
        <p:nvSpPr>
          <p:cNvPr id="25" name="Text Placeholder 24">
            <a:extLst>
              <a:ext uri="{FF2B5EF4-FFF2-40B4-BE49-F238E27FC236}">
                <a16:creationId xmlns:a16="http://schemas.microsoft.com/office/drawing/2014/main" id="{5C708E3D-402E-8AD9-375F-1F8C3B096D24}"/>
              </a:ext>
            </a:extLst>
          </p:cNvPr>
          <p:cNvSpPr>
            <a:spLocks noGrp="1"/>
          </p:cNvSpPr>
          <p:nvPr>
            <p:ph type="body" sz="quarter" idx="36"/>
          </p:nvPr>
        </p:nvSpPr>
        <p:spPr/>
        <p:txBody>
          <a:bodyPr/>
          <a:lstStyle/>
          <a:p>
            <a:r>
              <a:rPr lang="en-US" dirty="0"/>
              <a:t>Position/Title</a:t>
            </a:r>
          </a:p>
        </p:txBody>
      </p:sp>
      <p:pic>
        <p:nvPicPr>
          <p:cNvPr id="47" name="Picture Placeholder 46">
            <a:extLst>
              <a:ext uri="{FF2B5EF4-FFF2-40B4-BE49-F238E27FC236}">
                <a16:creationId xmlns:a16="http://schemas.microsoft.com/office/drawing/2014/main" id="{8164732C-3F11-C537-3028-F6E65E9591E6}"/>
              </a:ext>
            </a:extLst>
          </p:cNvPr>
          <p:cNvPicPr>
            <a:picLocks noGrp="1" noChangeAspect="1"/>
          </p:cNvPicPr>
          <p:nvPr>
            <p:ph type="pic" sz="quarter" idx="37"/>
          </p:nvPr>
        </p:nvPicPr>
        <p:blipFill>
          <a:blip r:embed="rId2">
            <a:extLst>
              <a:ext uri="{28A0092B-C50C-407E-A947-70E740481C1C}">
                <a14:useLocalDpi xmlns:a14="http://schemas.microsoft.com/office/drawing/2010/main" val="0"/>
              </a:ext>
            </a:extLst>
          </a:blip>
          <a:srcRect t="51" b="51"/>
          <a:stretch/>
        </p:blipFill>
        <p:spPr/>
      </p:pic>
      <p:sp>
        <p:nvSpPr>
          <p:cNvPr id="27" name="Text Placeholder 26">
            <a:extLst>
              <a:ext uri="{FF2B5EF4-FFF2-40B4-BE49-F238E27FC236}">
                <a16:creationId xmlns:a16="http://schemas.microsoft.com/office/drawing/2014/main" id="{D4618628-4BB6-8950-2432-21B521C4AB78}"/>
              </a:ext>
            </a:extLst>
          </p:cNvPr>
          <p:cNvSpPr>
            <a:spLocks noGrp="1"/>
          </p:cNvSpPr>
          <p:nvPr>
            <p:ph type="body" sz="quarter" idx="38"/>
          </p:nvPr>
        </p:nvSpPr>
        <p:spPr/>
        <p:txBody>
          <a:bodyPr/>
          <a:lstStyle/>
          <a:p>
            <a:r>
              <a:rPr lang="en-US" dirty="0"/>
              <a:t>First Name Last Name</a:t>
            </a:r>
          </a:p>
        </p:txBody>
      </p:sp>
      <p:sp>
        <p:nvSpPr>
          <p:cNvPr id="28" name="Text Placeholder 27">
            <a:extLst>
              <a:ext uri="{FF2B5EF4-FFF2-40B4-BE49-F238E27FC236}">
                <a16:creationId xmlns:a16="http://schemas.microsoft.com/office/drawing/2014/main" id="{6063A06F-9E9A-8DB0-9E72-3D95E0A1102B}"/>
              </a:ext>
            </a:extLst>
          </p:cNvPr>
          <p:cNvSpPr>
            <a:spLocks noGrp="1"/>
          </p:cNvSpPr>
          <p:nvPr>
            <p:ph type="body" sz="quarter" idx="39"/>
          </p:nvPr>
        </p:nvSpPr>
        <p:spPr/>
        <p:txBody>
          <a:bodyPr/>
          <a:lstStyle/>
          <a:p>
            <a:r>
              <a:rPr lang="en-US" dirty="0"/>
              <a:t>Position/Title</a:t>
            </a:r>
          </a:p>
        </p:txBody>
      </p:sp>
      <p:pic>
        <p:nvPicPr>
          <p:cNvPr id="49" name="Picture Placeholder 48">
            <a:extLst>
              <a:ext uri="{FF2B5EF4-FFF2-40B4-BE49-F238E27FC236}">
                <a16:creationId xmlns:a16="http://schemas.microsoft.com/office/drawing/2014/main" id="{FA82B08C-6B1F-173C-0A53-FC6E37797E08}"/>
              </a:ext>
            </a:extLst>
          </p:cNvPr>
          <p:cNvPicPr>
            <a:picLocks noGrp="1" noChangeAspect="1"/>
          </p:cNvPicPr>
          <p:nvPr>
            <p:ph type="pic" sz="quarter" idx="40"/>
          </p:nvPr>
        </p:nvPicPr>
        <p:blipFill>
          <a:blip r:embed="rId2">
            <a:extLst>
              <a:ext uri="{28A0092B-C50C-407E-A947-70E740481C1C}">
                <a14:useLocalDpi xmlns:a14="http://schemas.microsoft.com/office/drawing/2010/main" val="0"/>
              </a:ext>
            </a:extLst>
          </a:blip>
          <a:srcRect t="51" b="51"/>
          <a:stretch/>
        </p:blipFill>
        <p:spPr/>
      </p:pic>
      <p:sp>
        <p:nvSpPr>
          <p:cNvPr id="30" name="Text Placeholder 29">
            <a:extLst>
              <a:ext uri="{FF2B5EF4-FFF2-40B4-BE49-F238E27FC236}">
                <a16:creationId xmlns:a16="http://schemas.microsoft.com/office/drawing/2014/main" id="{A98F340C-2B77-41F5-34A8-B245B7AB9A0D}"/>
              </a:ext>
            </a:extLst>
          </p:cNvPr>
          <p:cNvSpPr>
            <a:spLocks noGrp="1"/>
          </p:cNvSpPr>
          <p:nvPr>
            <p:ph type="body" sz="quarter" idx="41"/>
          </p:nvPr>
        </p:nvSpPr>
        <p:spPr/>
        <p:txBody>
          <a:bodyPr/>
          <a:lstStyle/>
          <a:p>
            <a:r>
              <a:rPr lang="en-US" dirty="0"/>
              <a:t>First Name Last Name</a:t>
            </a:r>
          </a:p>
        </p:txBody>
      </p:sp>
      <p:sp>
        <p:nvSpPr>
          <p:cNvPr id="31" name="Text Placeholder 30">
            <a:extLst>
              <a:ext uri="{FF2B5EF4-FFF2-40B4-BE49-F238E27FC236}">
                <a16:creationId xmlns:a16="http://schemas.microsoft.com/office/drawing/2014/main" id="{559D3340-2512-608D-9B7E-AABEB19CE250}"/>
              </a:ext>
            </a:extLst>
          </p:cNvPr>
          <p:cNvSpPr>
            <a:spLocks noGrp="1"/>
          </p:cNvSpPr>
          <p:nvPr>
            <p:ph type="body" sz="quarter" idx="42"/>
          </p:nvPr>
        </p:nvSpPr>
        <p:spPr/>
        <p:txBody>
          <a:bodyPr/>
          <a:lstStyle/>
          <a:p>
            <a:r>
              <a:rPr lang="en-US" dirty="0"/>
              <a:t>Position/Title</a:t>
            </a:r>
          </a:p>
        </p:txBody>
      </p:sp>
    </p:spTree>
    <p:extLst>
      <p:ext uri="{BB962C8B-B14F-4D97-AF65-F5344CB8AC3E}">
        <p14:creationId xmlns:p14="http://schemas.microsoft.com/office/powerpoint/2010/main" val="18333353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itle 29">
            <a:extLst>
              <a:ext uri="{FF2B5EF4-FFF2-40B4-BE49-F238E27FC236}">
                <a16:creationId xmlns:a16="http://schemas.microsoft.com/office/drawing/2014/main" id="{0DCAA321-C16C-B18E-2534-B93BF0FD4C3B}"/>
              </a:ext>
            </a:extLst>
          </p:cNvPr>
          <p:cNvSpPr>
            <a:spLocks noGrp="1"/>
          </p:cNvSpPr>
          <p:nvPr>
            <p:ph type="title"/>
          </p:nvPr>
        </p:nvSpPr>
        <p:spPr>
          <a:xfrm>
            <a:off x="822960" y="822960"/>
            <a:ext cx="4124655" cy="692497"/>
          </a:xfrm>
        </p:spPr>
        <p:txBody>
          <a:bodyPr/>
          <a:lstStyle/>
          <a:p>
            <a:r>
              <a:rPr lang="en-US" dirty="0"/>
              <a:t>PAGNY Board of Directors</a:t>
            </a:r>
          </a:p>
        </p:txBody>
      </p:sp>
      <p:pic>
        <p:nvPicPr>
          <p:cNvPr id="68" name="Picture Placeholder 67" descr="Icon&#10;&#10;Description automatically generated">
            <a:extLst>
              <a:ext uri="{FF2B5EF4-FFF2-40B4-BE49-F238E27FC236}">
                <a16:creationId xmlns:a16="http://schemas.microsoft.com/office/drawing/2014/main" id="{3C1A6C38-2ED2-2EEB-7DD7-3FFE24F4C048}"/>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51" b="51"/>
          <a:stretch>
            <a:fillRect/>
          </a:stretch>
        </p:blipFill>
        <p:spPr/>
      </p:pic>
      <p:sp>
        <p:nvSpPr>
          <p:cNvPr id="32" name="Text Placeholder 31">
            <a:extLst>
              <a:ext uri="{FF2B5EF4-FFF2-40B4-BE49-F238E27FC236}">
                <a16:creationId xmlns:a16="http://schemas.microsoft.com/office/drawing/2014/main" id="{638BE9F6-B579-F047-303E-69192CECBC79}"/>
              </a:ext>
            </a:extLst>
          </p:cNvPr>
          <p:cNvSpPr>
            <a:spLocks noGrp="1"/>
          </p:cNvSpPr>
          <p:nvPr>
            <p:ph type="body" sz="quarter" idx="11"/>
          </p:nvPr>
        </p:nvSpPr>
        <p:spPr/>
        <p:txBody>
          <a:bodyPr/>
          <a:lstStyle/>
          <a:p>
            <a:r>
              <a:rPr lang="en-US" dirty="0"/>
              <a:t>First Name Last Name</a:t>
            </a:r>
          </a:p>
        </p:txBody>
      </p:sp>
      <p:sp>
        <p:nvSpPr>
          <p:cNvPr id="33" name="Text Placeholder 32">
            <a:extLst>
              <a:ext uri="{FF2B5EF4-FFF2-40B4-BE49-F238E27FC236}">
                <a16:creationId xmlns:a16="http://schemas.microsoft.com/office/drawing/2014/main" id="{C67C223C-DD35-0C8C-1A9F-4815DA8D2956}"/>
              </a:ext>
            </a:extLst>
          </p:cNvPr>
          <p:cNvSpPr>
            <a:spLocks noGrp="1"/>
          </p:cNvSpPr>
          <p:nvPr>
            <p:ph type="body" sz="quarter" idx="12"/>
          </p:nvPr>
        </p:nvSpPr>
        <p:spPr/>
        <p:txBody>
          <a:bodyPr/>
          <a:lstStyle/>
          <a:p>
            <a:r>
              <a:rPr lang="en-US" dirty="0"/>
              <a:t>Position/Title</a:t>
            </a:r>
          </a:p>
        </p:txBody>
      </p:sp>
      <p:pic>
        <p:nvPicPr>
          <p:cNvPr id="70" name="Picture Placeholder 69" descr="Icon&#10;&#10;Description automatically generated">
            <a:extLst>
              <a:ext uri="{FF2B5EF4-FFF2-40B4-BE49-F238E27FC236}">
                <a16:creationId xmlns:a16="http://schemas.microsoft.com/office/drawing/2014/main" id="{E6A9B684-8F66-1BC2-4909-EA3D08956E02}"/>
              </a:ext>
            </a:extLst>
          </p:cNvPr>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t="51" b="51"/>
          <a:stretch>
            <a:fillRect/>
          </a:stretch>
        </p:blipFill>
        <p:spPr/>
      </p:pic>
      <p:sp>
        <p:nvSpPr>
          <p:cNvPr id="35" name="Text Placeholder 34">
            <a:extLst>
              <a:ext uri="{FF2B5EF4-FFF2-40B4-BE49-F238E27FC236}">
                <a16:creationId xmlns:a16="http://schemas.microsoft.com/office/drawing/2014/main" id="{25641BE4-5D20-03A8-21E5-FAE9C5902B29}"/>
              </a:ext>
            </a:extLst>
          </p:cNvPr>
          <p:cNvSpPr>
            <a:spLocks noGrp="1"/>
          </p:cNvSpPr>
          <p:nvPr>
            <p:ph type="body" sz="quarter" idx="14"/>
          </p:nvPr>
        </p:nvSpPr>
        <p:spPr/>
        <p:txBody>
          <a:bodyPr/>
          <a:lstStyle/>
          <a:p>
            <a:r>
              <a:rPr lang="en-US" dirty="0"/>
              <a:t>First Name Last Name</a:t>
            </a:r>
          </a:p>
        </p:txBody>
      </p:sp>
      <p:sp>
        <p:nvSpPr>
          <p:cNvPr id="36" name="Text Placeholder 35">
            <a:extLst>
              <a:ext uri="{FF2B5EF4-FFF2-40B4-BE49-F238E27FC236}">
                <a16:creationId xmlns:a16="http://schemas.microsoft.com/office/drawing/2014/main" id="{867DF2E5-6D73-5C6E-B122-4B6CE43A149F}"/>
              </a:ext>
            </a:extLst>
          </p:cNvPr>
          <p:cNvSpPr>
            <a:spLocks noGrp="1"/>
          </p:cNvSpPr>
          <p:nvPr>
            <p:ph type="body" sz="quarter" idx="15"/>
          </p:nvPr>
        </p:nvSpPr>
        <p:spPr/>
        <p:txBody>
          <a:bodyPr/>
          <a:lstStyle/>
          <a:p>
            <a:r>
              <a:rPr lang="en-US" dirty="0"/>
              <a:t>Position/Title</a:t>
            </a:r>
          </a:p>
        </p:txBody>
      </p:sp>
      <p:pic>
        <p:nvPicPr>
          <p:cNvPr id="72" name="Picture Placeholder 71" descr="Icon&#10;&#10;Description automatically generated">
            <a:extLst>
              <a:ext uri="{FF2B5EF4-FFF2-40B4-BE49-F238E27FC236}">
                <a16:creationId xmlns:a16="http://schemas.microsoft.com/office/drawing/2014/main" id="{C203CA53-6243-E311-1907-790C8FB7D962}"/>
              </a:ext>
            </a:extLst>
          </p:cNvPr>
          <p:cNvPicPr>
            <a:picLocks noGrp="1" noChangeAspect="1"/>
          </p:cNvPicPr>
          <p:nvPr>
            <p:ph type="pic" sz="quarter" idx="16"/>
          </p:nvPr>
        </p:nvPicPr>
        <p:blipFill>
          <a:blip r:embed="rId2">
            <a:extLst>
              <a:ext uri="{28A0092B-C50C-407E-A947-70E740481C1C}">
                <a14:useLocalDpi xmlns:a14="http://schemas.microsoft.com/office/drawing/2010/main" val="0"/>
              </a:ext>
            </a:extLst>
          </a:blip>
          <a:srcRect t="51" b="51"/>
          <a:stretch>
            <a:fillRect/>
          </a:stretch>
        </p:blipFill>
        <p:spPr/>
      </p:pic>
      <p:sp>
        <p:nvSpPr>
          <p:cNvPr id="38" name="Text Placeholder 37">
            <a:extLst>
              <a:ext uri="{FF2B5EF4-FFF2-40B4-BE49-F238E27FC236}">
                <a16:creationId xmlns:a16="http://schemas.microsoft.com/office/drawing/2014/main" id="{202A444B-A3F2-3E6E-7F40-8B29B044E6F7}"/>
              </a:ext>
            </a:extLst>
          </p:cNvPr>
          <p:cNvSpPr>
            <a:spLocks noGrp="1"/>
          </p:cNvSpPr>
          <p:nvPr>
            <p:ph type="body" sz="quarter" idx="17"/>
          </p:nvPr>
        </p:nvSpPr>
        <p:spPr/>
        <p:txBody>
          <a:bodyPr/>
          <a:lstStyle/>
          <a:p>
            <a:r>
              <a:rPr lang="en-US" dirty="0"/>
              <a:t>First Name Last Name</a:t>
            </a:r>
          </a:p>
        </p:txBody>
      </p:sp>
      <p:sp>
        <p:nvSpPr>
          <p:cNvPr id="39" name="Text Placeholder 38">
            <a:extLst>
              <a:ext uri="{FF2B5EF4-FFF2-40B4-BE49-F238E27FC236}">
                <a16:creationId xmlns:a16="http://schemas.microsoft.com/office/drawing/2014/main" id="{4939B09A-5597-1716-BA9F-C7AA222AA5E0}"/>
              </a:ext>
            </a:extLst>
          </p:cNvPr>
          <p:cNvSpPr>
            <a:spLocks noGrp="1"/>
          </p:cNvSpPr>
          <p:nvPr>
            <p:ph type="body" sz="quarter" idx="18"/>
          </p:nvPr>
        </p:nvSpPr>
        <p:spPr/>
        <p:txBody>
          <a:bodyPr/>
          <a:lstStyle/>
          <a:p>
            <a:r>
              <a:rPr lang="en-US" dirty="0"/>
              <a:t>Position/Title</a:t>
            </a:r>
          </a:p>
        </p:txBody>
      </p:sp>
      <p:pic>
        <p:nvPicPr>
          <p:cNvPr id="74" name="Picture Placeholder 73" descr="Icon&#10;&#10;Description automatically generated">
            <a:extLst>
              <a:ext uri="{FF2B5EF4-FFF2-40B4-BE49-F238E27FC236}">
                <a16:creationId xmlns:a16="http://schemas.microsoft.com/office/drawing/2014/main" id="{9333103D-9FF9-EAAF-7CEF-B698707FC073}"/>
              </a:ext>
            </a:extLst>
          </p:cNvPr>
          <p:cNvPicPr>
            <a:picLocks noGrp="1" noChangeAspect="1"/>
          </p:cNvPicPr>
          <p:nvPr>
            <p:ph type="pic" sz="quarter" idx="19"/>
          </p:nvPr>
        </p:nvPicPr>
        <p:blipFill>
          <a:blip r:embed="rId2">
            <a:extLst>
              <a:ext uri="{28A0092B-C50C-407E-A947-70E740481C1C}">
                <a14:useLocalDpi xmlns:a14="http://schemas.microsoft.com/office/drawing/2010/main" val="0"/>
              </a:ext>
            </a:extLst>
          </a:blip>
          <a:srcRect t="51" b="51"/>
          <a:stretch>
            <a:fillRect/>
          </a:stretch>
        </p:blipFill>
        <p:spPr/>
      </p:pic>
      <p:sp>
        <p:nvSpPr>
          <p:cNvPr id="41" name="Text Placeholder 40">
            <a:extLst>
              <a:ext uri="{FF2B5EF4-FFF2-40B4-BE49-F238E27FC236}">
                <a16:creationId xmlns:a16="http://schemas.microsoft.com/office/drawing/2014/main" id="{F355DEA8-F560-46E0-AD00-4FFB111AD3ED}"/>
              </a:ext>
            </a:extLst>
          </p:cNvPr>
          <p:cNvSpPr>
            <a:spLocks noGrp="1"/>
          </p:cNvSpPr>
          <p:nvPr>
            <p:ph type="body" sz="quarter" idx="20"/>
          </p:nvPr>
        </p:nvSpPr>
        <p:spPr/>
        <p:txBody>
          <a:bodyPr/>
          <a:lstStyle/>
          <a:p>
            <a:r>
              <a:rPr lang="en-US" dirty="0"/>
              <a:t>First Name Last Name</a:t>
            </a:r>
          </a:p>
        </p:txBody>
      </p:sp>
      <p:sp>
        <p:nvSpPr>
          <p:cNvPr id="42" name="Text Placeholder 41">
            <a:extLst>
              <a:ext uri="{FF2B5EF4-FFF2-40B4-BE49-F238E27FC236}">
                <a16:creationId xmlns:a16="http://schemas.microsoft.com/office/drawing/2014/main" id="{D775E4C9-4765-0ECC-58D7-14B82A0F9F09}"/>
              </a:ext>
            </a:extLst>
          </p:cNvPr>
          <p:cNvSpPr>
            <a:spLocks noGrp="1"/>
          </p:cNvSpPr>
          <p:nvPr>
            <p:ph type="body" sz="quarter" idx="21"/>
          </p:nvPr>
        </p:nvSpPr>
        <p:spPr/>
        <p:txBody>
          <a:bodyPr/>
          <a:lstStyle/>
          <a:p>
            <a:r>
              <a:rPr lang="en-US" dirty="0"/>
              <a:t>Position/Title</a:t>
            </a:r>
          </a:p>
        </p:txBody>
      </p:sp>
      <p:pic>
        <p:nvPicPr>
          <p:cNvPr id="76" name="Picture Placeholder 75" descr="Icon&#10;&#10;Description automatically generated">
            <a:extLst>
              <a:ext uri="{FF2B5EF4-FFF2-40B4-BE49-F238E27FC236}">
                <a16:creationId xmlns:a16="http://schemas.microsoft.com/office/drawing/2014/main" id="{8F818ACF-4213-8210-FFAA-DC7B5C329971}"/>
              </a:ext>
            </a:extLst>
          </p:cNvPr>
          <p:cNvPicPr>
            <a:picLocks noGrp="1" noChangeAspect="1"/>
          </p:cNvPicPr>
          <p:nvPr>
            <p:ph type="pic" sz="quarter" idx="22"/>
          </p:nvPr>
        </p:nvPicPr>
        <p:blipFill>
          <a:blip r:embed="rId2">
            <a:extLst>
              <a:ext uri="{28A0092B-C50C-407E-A947-70E740481C1C}">
                <a14:useLocalDpi xmlns:a14="http://schemas.microsoft.com/office/drawing/2010/main" val="0"/>
              </a:ext>
            </a:extLst>
          </a:blip>
          <a:srcRect t="51" b="51"/>
          <a:stretch>
            <a:fillRect/>
          </a:stretch>
        </p:blipFill>
        <p:spPr/>
      </p:pic>
      <p:sp>
        <p:nvSpPr>
          <p:cNvPr id="44" name="Text Placeholder 43">
            <a:extLst>
              <a:ext uri="{FF2B5EF4-FFF2-40B4-BE49-F238E27FC236}">
                <a16:creationId xmlns:a16="http://schemas.microsoft.com/office/drawing/2014/main" id="{407A6BD8-1851-9D1A-AAFA-F8E70EEFB867}"/>
              </a:ext>
            </a:extLst>
          </p:cNvPr>
          <p:cNvSpPr>
            <a:spLocks noGrp="1"/>
          </p:cNvSpPr>
          <p:nvPr>
            <p:ph type="body" sz="quarter" idx="23"/>
          </p:nvPr>
        </p:nvSpPr>
        <p:spPr/>
        <p:txBody>
          <a:bodyPr/>
          <a:lstStyle/>
          <a:p>
            <a:r>
              <a:rPr lang="en-US" dirty="0"/>
              <a:t>First Name Last Name</a:t>
            </a:r>
          </a:p>
        </p:txBody>
      </p:sp>
      <p:sp>
        <p:nvSpPr>
          <p:cNvPr id="45" name="Text Placeholder 44">
            <a:extLst>
              <a:ext uri="{FF2B5EF4-FFF2-40B4-BE49-F238E27FC236}">
                <a16:creationId xmlns:a16="http://schemas.microsoft.com/office/drawing/2014/main" id="{3BAF0B0D-2D71-181F-1E91-882DB8390162}"/>
              </a:ext>
            </a:extLst>
          </p:cNvPr>
          <p:cNvSpPr>
            <a:spLocks noGrp="1"/>
          </p:cNvSpPr>
          <p:nvPr>
            <p:ph type="body" sz="quarter" idx="24"/>
          </p:nvPr>
        </p:nvSpPr>
        <p:spPr/>
        <p:txBody>
          <a:bodyPr/>
          <a:lstStyle/>
          <a:p>
            <a:r>
              <a:rPr lang="en-US" dirty="0"/>
              <a:t>Position/Title</a:t>
            </a:r>
          </a:p>
        </p:txBody>
      </p:sp>
      <p:pic>
        <p:nvPicPr>
          <p:cNvPr id="78" name="Picture Placeholder 77" descr="Icon&#10;&#10;Description automatically generated">
            <a:extLst>
              <a:ext uri="{FF2B5EF4-FFF2-40B4-BE49-F238E27FC236}">
                <a16:creationId xmlns:a16="http://schemas.microsoft.com/office/drawing/2014/main" id="{1B44B85F-B630-3653-14C5-53379E48478C}"/>
              </a:ext>
            </a:extLst>
          </p:cNvPr>
          <p:cNvPicPr>
            <a:picLocks noGrp="1" noChangeAspect="1"/>
          </p:cNvPicPr>
          <p:nvPr>
            <p:ph type="pic" sz="quarter" idx="25"/>
          </p:nvPr>
        </p:nvPicPr>
        <p:blipFill>
          <a:blip r:embed="rId2">
            <a:extLst>
              <a:ext uri="{28A0092B-C50C-407E-A947-70E740481C1C}">
                <a14:useLocalDpi xmlns:a14="http://schemas.microsoft.com/office/drawing/2010/main" val="0"/>
              </a:ext>
            </a:extLst>
          </a:blip>
          <a:srcRect t="51" b="51"/>
          <a:stretch>
            <a:fillRect/>
          </a:stretch>
        </p:blipFill>
        <p:spPr/>
      </p:pic>
      <p:sp>
        <p:nvSpPr>
          <p:cNvPr id="47" name="Text Placeholder 46">
            <a:extLst>
              <a:ext uri="{FF2B5EF4-FFF2-40B4-BE49-F238E27FC236}">
                <a16:creationId xmlns:a16="http://schemas.microsoft.com/office/drawing/2014/main" id="{226E182E-901A-36E5-99A7-656F8139339A}"/>
              </a:ext>
            </a:extLst>
          </p:cNvPr>
          <p:cNvSpPr>
            <a:spLocks noGrp="1"/>
          </p:cNvSpPr>
          <p:nvPr>
            <p:ph type="body" sz="quarter" idx="26"/>
          </p:nvPr>
        </p:nvSpPr>
        <p:spPr/>
        <p:txBody>
          <a:bodyPr/>
          <a:lstStyle/>
          <a:p>
            <a:r>
              <a:rPr lang="en-US" dirty="0"/>
              <a:t>First Name Last Name</a:t>
            </a:r>
          </a:p>
        </p:txBody>
      </p:sp>
      <p:sp>
        <p:nvSpPr>
          <p:cNvPr id="48" name="Text Placeholder 47">
            <a:extLst>
              <a:ext uri="{FF2B5EF4-FFF2-40B4-BE49-F238E27FC236}">
                <a16:creationId xmlns:a16="http://schemas.microsoft.com/office/drawing/2014/main" id="{B063AE52-4915-8A54-51E2-F7611B06A4E5}"/>
              </a:ext>
            </a:extLst>
          </p:cNvPr>
          <p:cNvSpPr>
            <a:spLocks noGrp="1"/>
          </p:cNvSpPr>
          <p:nvPr>
            <p:ph type="body" sz="quarter" idx="27"/>
          </p:nvPr>
        </p:nvSpPr>
        <p:spPr/>
        <p:txBody>
          <a:bodyPr/>
          <a:lstStyle/>
          <a:p>
            <a:r>
              <a:rPr lang="en-US" dirty="0"/>
              <a:t>Position/Title</a:t>
            </a:r>
          </a:p>
        </p:txBody>
      </p:sp>
      <p:pic>
        <p:nvPicPr>
          <p:cNvPr id="80" name="Picture Placeholder 79" descr="Icon&#10;&#10;Description automatically generated">
            <a:extLst>
              <a:ext uri="{FF2B5EF4-FFF2-40B4-BE49-F238E27FC236}">
                <a16:creationId xmlns:a16="http://schemas.microsoft.com/office/drawing/2014/main" id="{200B1231-BD3D-EBC9-9455-C8D78F867EAC}"/>
              </a:ext>
            </a:extLst>
          </p:cNvPr>
          <p:cNvPicPr>
            <a:picLocks noGrp="1" noChangeAspect="1"/>
          </p:cNvPicPr>
          <p:nvPr>
            <p:ph type="pic" sz="quarter" idx="28"/>
          </p:nvPr>
        </p:nvPicPr>
        <p:blipFill>
          <a:blip r:embed="rId2">
            <a:extLst>
              <a:ext uri="{28A0092B-C50C-407E-A947-70E740481C1C}">
                <a14:useLocalDpi xmlns:a14="http://schemas.microsoft.com/office/drawing/2010/main" val="0"/>
              </a:ext>
            </a:extLst>
          </a:blip>
          <a:srcRect t="51" b="51"/>
          <a:stretch>
            <a:fillRect/>
          </a:stretch>
        </p:blipFill>
        <p:spPr/>
      </p:pic>
      <p:sp>
        <p:nvSpPr>
          <p:cNvPr id="50" name="Text Placeholder 49">
            <a:extLst>
              <a:ext uri="{FF2B5EF4-FFF2-40B4-BE49-F238E27FC236}">
                <a16:creationId xmlns:a16="http://schemas.microsoft.com/office/drawing/2014/main" id="{6EFF469E-3621-CFDD-2B93-819C00AFE4F9}"/>
              </a:ext>
            </a:extLst>
          </p:cNvPr>
          <p:cNvSpPr>
            <a:spLocks noGrp="1"/>
          </p:cNvSpPr>
          <p:nvPr>
            <p:ph type="body" sz="quarter" idx="29"/>
          </p:nvPr>
        </p:nvSpPr>
        <p:spPr/>
        <p:txBody>
          <a:bodyPr/>
          <a:lstStyle/>
          <a:p>
            <a:r>
              <a:rPr lang="en-US" dirty="0"/>
              <a:t>First Name Last Name</a:t>
            </a:r>
          </a:p>
        </p:txBody>
      </p:sp>
      <p:sp>
        <p:nvSpPr>
          <p:cNvPr id="51" name="Text Placeholder 50">
            <a:extLst>
              <a:ext uri="{FF2B5EF4-FFF2-40B4-BE49-F238E27FC236}">
                <a16:creationId xmlns:a16="http://schemas.microsoft.com/office/drawing/2014/main" id="{D46BE0B2-34C1-0A6D-F13F-632C0B8DC36E}"/>
              </a:ext>
            </a:extLst>
          </p:cNvPr>
          <p:cNvSpPr>
            <a:spLocks noGrp="1"/>
          </p:cNvSpPr>
          <p:nvPr>
            <p:ph type="body" sz="quarter" idx="30"/>
          </p:nvPr>
        </p:nvSpPr>
        <p:spPr/>
        <p:txBody>
          <a:bodyPr/>
          <a:lstStyle/>
          <a:p>
            <a:r>
              <a:rPr lang="en-US" dirty="0"/>
              <a:t>Position/Title</a:t>
            </a:r>
          </a:p>
        </p:txBody>
      </p:sp>
      <p:pic>
        <p:nvPicPr>
          <p:cNvPr id="82" name="Picture Placeholder 81" descr="Icon&#10;&#10;Description automatically generated">
            <a:extLst>
              <a:ext uri="{FF2B5EF4-FFF2-40B4-BE49-F238E27FC236}">
                <a16:creationId xmlns:a16="http://schemas.microsoft.com/office/drawing/2014/main" id="{38C28475-F609-0D24-1E84-F810418C8735}"/>
              </a:ext>
            </a:extLst>
          </p:cNvPr>
          <p:cNvPicPr>
            <a:picLocks noGrp="1" noChangeAspect="1"/>
          </p:cNvPicPr>
          <p:nvPr>
            <p:ph type="pic" sz="quarter" idx="31"/>
          </p:nvPr>
        </p:nvPicPr>
        <p:blipFill>
          <a:blip r:embed="rId2">
            <a:extLst>
              <a:ext uri="{28A0092B-C50C-407E-A947-70E740481C1C}">
                <a14:useLocalDpi xmlns:a14="http://schemas.microsoft.com/office/drawing/2010/main" val="0"/>
              </a:ext>
            </a:extLst>
          </a:blip>
          <a:srcRect t="51" b="51"/>
          <a:stretch>
            <a:fillRect/>
          </a:stretch>
        </p:blipFill>
        <p:spPr/>
      </p:pic>
      <p:sp>
        <p:nvSpPr>
          <p:cNvPr id="53" name="Text Placeholder 52">
            <a:extLst>
              <a:ext uri="{FF2B5EF4-FFF2-40B4-BE49-F238E27FC236}">
                <a16:creationId xmlns:a16="http://schemas.microsoft.com/office/drawing/2014/main" id="{EA06D375-A7E6-0107-D6BF-EAD039D3AAAE}"/>
              </a:ext>
            </a:extLst>
          </p:cNvPr>
          <p:cNvSpPr>
            <a:spLocks noGrp="1"/>
          </p:cNvSpPr>
          <p:nvPr>
            <p:ph type="body" sz="quarter" idx="32"/>
          </p:nvPr>
        </p:nvSpPr>
        <p:spPr/>
        <p:txBody>
          <a:bodyPr/>
          <a:lstStyle/>
          <a:p>
            <a:r>
              <a:rPr lang="en-US" dirty="0"/>
              <a:t>First Name Last Name</a:t>
            </a:r>
          </a:p>
        </p:txBody>
      </p:sp>
      <p:sp>
        <p:nvSpPr>
          <p:cNvPr id="54" name="Text Placeholder 53">
            <a:extLst>
              <a:ext uri="{FF2B5EF4-FFF2-40B4-BE49-F238E27FC236}">
                <a16:creationId xmlns:a16="http://schemas.microsoft.com/office/drawing/2014/main" id="{DA130FD0-CEE2-03DC-E405-874C2F9C7E7B}"/>
              </a:ext>
            </a:extLst>
          </p:cNvPr>
          <p:cNvSpPr>
            <a:spLocks noGrp="1"/>
          </p:cNvSpPr>
          <p:nvPr>
            <p:ph type="body" sz="quarter" idx="33"/>
          </p:nvPr>
        </p:nvSpPr>
        <p:spPr/>
        <p:txBody>
          <a:bodyPr/>
          <a:lstStyle/>
          <a:p>
            <a:r>
              <a:rPr lang="en-US" dirty="0"/>
              <a:t>Position/Title</a:t>
            </a:r>
          </a:p>
        </p:txBody>
      </p:sp>
      <p:pic>
        <p:nvPicPr>
          <p:cNvPr id="84" name="Picture Placeholder 83" descr="Icon&#10;&#10;Description automatically generated">
            <a:extLst>
              <a:ext uri="{FF2B5EF4-FFF2-40B4-BE49-F238E27FC236}">
                <a16:creationId xmlns:a16="http://schemas.microsoft.com/office/drawing/2014/main" id="{917335DB-7D78-2B65-8FA7-A32085AE9C81}"/>
              </a:ext>
            </a:extLst>
          </p:cNvPr>
          <p:cNvPicPr>
            <a:picLocks noGrp="1" noChangeAspect="1"/>
          </p:cNvPicPr>
          <p:nvPr>
            <p:ph type="pic" sz="quarter" idx="34"/>
          </p:nvPr>
        </p:nvPicPr>
        <p:blipFill>
          <a:blip r:embed="rId2">
            <a:extLst>
              <a:ext uri="{28A0092B-C50C-407E-A947-70E740481C1C}">
                <a14:useLocalDpi xmlns:a14="http://schemas.microsoft.com/office/drawing/2010/main" val="0"/>
              </a:ext>
            </a:extLst>
          </a:blip>
          <a:srcRect t="51" b="51"/>
          <a:stretch>
            <a:fillRect/>
          </a:stretch>
        </p:blipFill>
        <p:spPr/>
      </p:pic>
      <p:sp>
        <p:nvSpPr>
          <p:cNvPr id="56" name="Text Placeholder 55">
            <a:extLst>
              <a:ext uri="{FF2B5EF4-FFF2-40B4-BE49-F238E27FC236}">
                <a16:creationId xmlns:a16="http://schemas.microsoft.com/office/drawing/2014/main" id="{34E345AA-1363-47FD-DBDC-6721925105F8}"/>
              </a:ext>
            </a:extLst>
          </p:cNvPr>
          <p:cNvSpPr>
            <a:spLocks noGrp="1"/>
          </p:cNvSpPr>
          <p:nvPr>
            <p:ph type="body" sz="quarter" idx="35"/>
          </p:nvPr>
        </p:nvSpPr>
        <p:spPr/>
        <p:txBody>
          <a:bodyPr/>
          <a:lstStyle/>
          <a:p>
            <a:r>
              <a:rPr lang="en-US" dirty="0"/>
              <a:t>First Name Last Name</a:t>
            </a:r>
          </a:p>
        </p:txBody>
      </p:sp>
      <p:sp>
        <p:nvSpPr>
          <p:cNvPr id="57" name="Text Placeholder 56">
            <a:extLst>
              <a:ext uri="{FF2B5EF4-FFF2-40B4-BE49-F238E27FC236}">
                <a16:creationId xmlns:a16="http://schemas.microsoft.com/office/drawing/2014/main" id="{87528F27-7CE9-8260-F231-6EDFDF60BB3C}"/>
              </a:ext>
            </a:extLst>
          </p:cNvPr>
          <p:cNvSpPr>
            <a:spLocks noGrp="1"/>
          </p:cNvSpPr>
          <p:nvPr>
            <p:ph type="body" sz="quarter" idx="36"/>
          </p:nvPr>
        </p:nvSpPr>
        <p:spPr/>
        <p:txBody>
          <a:bodyPr/>
          <a:lstStyle/>
          <a:p>
            <a:r>
              <a:rPr lang="en-US" dirty="0"/>
              <a:t>Position/Title</a:t>
            </a:r>
          </a:p>
        </p:txBody>
      </p:sp>
      <p:pic>
        <p:nvPicPr>
          <p:cNvPr id="86" name="Picture Placeholder 85" descr="Icon&#10;&#10;Description automatically generated">
            <a:extLst>
              <a:ext uri="{FF2B5EF4-FFF2-40B4-BE49-F238E27FC236}">
                <a16:creationId xmlns:a16="http://schemas.microsoft.com/office/drawing/2014/main" id="{FC58A5AC-BFCA-B651-AABA-63D67FE6C960}"/>
              </a:ext>
            </a:extLst>
          </p:cNvPr>
          <p:cNvPicPr>
            <a:picLocks noGrp="1" noChangeAspect="1"/>
          </p:cNvPicPr>
          <p:nvPr>
            <p:ph type="pic" sz="quarter" idx="37"/>
          </p:nvPr>
        </p:nvPicPr>
        <p:blipFill>
          <a:blip r:embed="rId2">
            <a:extLst>
              <a:ext uri="{28A0092B-C50C-407E-A947-70E740481C1C}">
                <a14:useLocalDpi xmlns:a14="http://schemas.microsoft.com/office/drawing/2010/main" val="0"/>
              </a:ext>
            </a:extLst>
          </a:blip>
          <a:srcRect t="51" b="51"/>
          <a:stretch>
            <a:fillRect/>
          </a:stretch>
        </p:blipFill>
        <p:spPr/>
      </p:pic>
      <p:sp>
        <p:nvSpPr>
          <p:cNvPr id="59" name="Text Placeholder 58">
            <a:extLst>
              <a:ext uri="{FF2B5EF4-FFF2-40B4-BE49-F238E27FC236}">
                <a16:creationId xmlns:a16="http://schemas.microsoft.com/office/drawing/2014/main" id="{33024DEB-7136-0243-D2F8-765E7D5C8520}"/>
              </a:ext>
            </a:extLst>
          </p:cNvPr>
          <p:cNvSpPr>
            <a:spLocks noGrp="1"/>
          </p:cNvSpPr>
          <p:nvPr>
            <p:ph type="body" sz="quarter" idx="38"/>
          </p:nvPr>
        </p:nvSpPr>
        <p:spPr/>
        <p:txBody>
          <a:bodyPr/>
          <a:lstStyle/>
          <a:p>
            <a:r>
              <a:rPr lang="en-US" dirty="0"/>
              <a:t>First Name Last Name</a:t>
            </a:r>
          </a:p>
        </p:txBody>
      </p:sp>
      <p:sp>
        <p:nvSpPr>
          <p:cNvPr id="60" name="Text Placeholder 59">
            <a:extLst>
              <a:ext uri="{FF2B5EF4-FFF2-40B4-BE49-F238E27FC236}">
                <a16:creationId xmlns:a16="http://schemas.microsoft.com/office/drawing/2014/main" id="{959B7B45-02C6-BC9B-37F8-36CCECFBD78A}"/>
              </a:ext>
            </a:extLst>
          </p:cNvPr>
          <p:cNvSpPr>
            <a:spLocks noGrp="1"/>
          </p:cNvSpPr>
          <p:nvPr>
            <p:ph type="body" sz="quarter" idx="39"/>
          </p:nvPr>
        </p:nvSpPr>
        <p:spPr/>
        <p:txBody>
          <a:bodyPr/>
          <a:lstStyle/>
          <a:p>
            <a:r>
              <a:rPr lang="en-US" dirty="0"/>
              <a:t>Position/Title</a:t>
            </a:r>
          </a:p>
        </p:txBody>
      </p:sp>
      <p:pic>
        <p:nvPicPr>
          <p:cNvPr id="88" name="Picture Placeholder 87" descr="Icon&#10;&#10;Description automatically generated">
            <a:extLst>
              <a:ext uri="{FF2B5EF4-FFF2-40B4-BE49-F238E27FC236}">
                <a16:creationId xmlns:a16="http://schemas.microsoft.com/office/drawing/2014/main" id="{4F3C4A32-D3B3-C3A0-76D5-536478FA8A45}"/>
              </a:ext>
            </a:extLst>
          </p:cNvPr>
          <p:cNvPicPr>
            <a:picLocks noGrp="1" noChangeAspect="1"/>
          </p:cNvPicPr>
          <p:nvPr>
            <p:ph type="pic" sz="quarter" idx="40"/>
          </p:nvPr>
        </p:nvPicPr>
        <p:blipFill>
          <a:blip r:embed="rId2">
            <a:extLst>
              <a:ext uri="{28A0092B-C50C-407E-A947-70E740481C1C}">
                <a14:useLocalDpi xmlns:a14="http://schemas.microsoft.com/office/drawing/2010/main" val="0"/>
              </a:ext>
            </a:extLst>
          </a:blip>
          <a:srcRect t="51" b="51"/>
          <a:stretch>
            <a:fillRect/>
          </a:stretch>
        </p:blipFill>
        <p:spPr/>
      </p:pic>
      <p:sp>
        <p:nvSpPr>
          <p:cNvPr id="62" name="Text Placeholder 61">
            <a:extLst>
              <a:ext uri="{FF2B5EF4-FFF2-40B4-BE49-F238E27FC236}">
                <a16:creationId xmlns:a16="http://schemas.microsoft.com/office/drawing/2014/main" id="{2E57A04C-3B14-DF24-5D99-BCC4193AC9F5}"/>
              </a:ext>
            </a:extLst>
          </p:cNvPr>
          <p:cNvSpPr>
            <a:spLocks noGrp="1"/>
          </p:cNvSpPr>
          <p:nvPr>
            <p:ph type="body" sz="quarter" idx="41"/>
          </p:nvPr>
        </p:nvSpPr>
        <p:spPr/>
        <p:txBody>
          <a:bodyPr/>
          <a:lstStyle/>
          <a:p>
            <a:r>
              <a:rPr lang="en-US" dirty="0"/>
              <a:t>First Name Last Name</a:t>
            </a:r>
          </a:p>
        </p:txBody>
      </p:sp>
      <p:sp>
        <p:nvSpPr>
          <p:cNvPr id="63" name="Text Placeholder 62">
            <a:extLst>
              <a:ext uri="{FF2B5EF4-FFF2-40B4-BE49-F238E27FC236}">
                <a16:creationId xmlns:a16="http://schemas.microsoft.com/office/drawing/2014/main" id="{182CC6F2-B436-DA2F-31BF-F18834CA61FC}"/>
              </a:ext>
            </a:extLst>
          </p:cNvPr>
          <p:cNvSpPr>
            <a:spLocks noGrp="1"/>
          </p:cNvSpPr>
          <p:nvPr>
            <p:ph type="body" sz="quarter" idx="42"/>
          </p:nvPr>
        </p:nvSpPr>
        <p:spPr/>
        <p:txBody>
          <a:bodyPr/>
          <a:lstStyle/>
          <a:p>
            <a:r>
              <a:rPr lang="en-US" dirty="0"/>
              <a:t>Position/Title</a:t>
            </a:r>
          </a:p>
        </p:txBody>
      </p:sp>
      <p:pic>
        <p:nvPicPr>
          <p:cNvPr id="90" name="Picture Placeholder 89" descr="Icon&#10;&#10;Description automatically generated">
            <a:extLst>
              <a:ext uri="{FF2B5EF4-FFF2-40B4-BE49-F238E27FC236}">
                <a16:creationId xmlns:a16="http://schemas.microsoft.com/office/drawing/2014/main" id="{87D2E3A7-7D31-7A30-D171-8EA71077D2FF}"/>
              </a:ext>
            </a:extLst>
          </p:cNvPr>
          <p:cNvPicPr>
            <a:picLocks noGrp="1" noChangeAspect="1"/>
          </p:cNvPicPr>
          <p:nvPr>
            <p:ph type="pic" sz="quarter" idx="43"/>
          </p:nvPr>
        </p:nvPicPr>
        <p:blipFill>
          <a:blip r:embed="rId2">
            <a:extLst>
              <a:ext uri="{28A0092B-C50C-407E-A947-70E740481C1C}">
                <a14:useLocalDpi xmlns:a14="http://schemas.microsoft.com/office/drawing/2010/main" val="0"/>
              </a:ext>
            </a:extLst>
          </a:blip>
          <a:srcRect t="51" b="51"/>
          <a:stretch>
            <a:fillRect/>
          </a:stretch>
        </p:blipFill>
        <p:spPr/>
      </p:pic>
      <p:sp>
        <p:nvSpPr>
          <p:cNvPr id="65" name="Text Placeholder 64">
            <a:extLst>
              <a:ext uri="{FF2B5EF4-FFF2-40B4-BE49-F238E27FC236}">
                <a16:creationId xmlns:a16="http://schemas.microsoft.com/office/drawing/2014/main" id="{B8C1C60C-A0AC-8A14-3BDE-920EADA0A915}"/>
              </a:ext>
            </a:extLst>
          </p:cNvPr>
          <p:cNvSpPr>
            <a:spLocks noGrp="1"/>
          </p:cNvSpPr>
          <p:nvPr>
            <p:ph type="body" sz="quarter" idx="44"/>
          </p:nvPr>
        </p:nvSpPr>
        <p:spPr/>
        <p:txBody>
          <a:bodyPr/>
          <a:lstStyle/>
          <a:p>
            <a:r>
              <a:rPr lang="en-US" dirty="0"/>
              <a:t>First Name Last Name</a:t>
            </a:r>
          </a:p>
        </p:txBody>
      </p:sp>
      <p:sp>
        <p:nvSpPr>
          <p:cNvPr id="66" name="Text Placeholder 65">
            <a:extLst>
              <a:ext uri="{FF2B5EF4-FFF2-40B4-BE49-F238E27FC236}">
                <a16:creationId xmlns:a16="http://schemas.microsoft.com/office/drawing/2014/main" id="{2728607F-E146-9E02-A789-DEF7D35C1537}"/>
              </a:ext>
            </a:extLst>
          </p:cNvPr>
          <p:cNvSpPr>
            <a:spLocks noGrp="1"/>
          </p:cNvSpPr>
          <p:nvPr>
            <p:ph type="body" sz="quarter" idx="45"/>
          </p:nvPr>
        </p:nvSpPr>
        <p:spPr/>
        <p:txBody>
          <a:bodyPr/>
          <a:lstStyle/>
          <a:p>
            <a:r>
              <a:rPr lang="en-US" dirty="0"/>
              <a:t>Position/Title</a:t>
            </a:r>
          </a:p>
        </p:txBody>
      </p:sp>
    </p:spTree>
    <p:extLst>
      <p:ext uri="{BB962C8B-B14F-4D97-AF65-F5344CB8AC3E}">
        <p14:creationId xmlns:p14="http://schemas.microsoft.com/office/powerpoint/2010/main" val="9524502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itle 29">
            <a:extLst>
              <a:ext uri="{FF2B5EF4-FFF2-40B4-BE49-F238E27FC236}">
                <a16:creationId xmlns:a16="http://schemas.microsoft.com/office/drawing/2014/main" id="{0DCAA321-C16C-B18E-2534-B93BF0FD4C3B}"/>
              </a:ext>
            </a:extLst>
          </p:cNvPr>
          <p:cNvSpPr>
            <a:spLocks noGrp="1"/>
          </p:cNvSpPr>
          <p:nvPr>
            <p:ph type="title"/>
          </p:nvPr>
        </p:nvSpPr>
        <p:spPr>
          <a:xfrm>
            <a:off x="822960" y="822960"/>
            <a:ext cx="5023939" cy="692497"/>
          </a:xfrm>
        </p:spPr>
        <p:txBody>
          <a:bodyPr/>
          <a:lstStyle/>
          <a:p>
            <a:r>
              <a:rPr lang="en-US" dirty="0"/>
              <a:t>PAGNY Board of Directors cont.</a:t>
            </a:r>
          </a:p>
        </p:txBody>
      </p:sp>
      <p:pic>
        <p:nvPicPr>
          <p:cNvPr id="68" name="Picture Placeholder 67" descr="Icon&#10;&#10;Description automatically generated">
            <a:extLst>
              <a:ext uri="{FF2B5EF4-FFF2-40B4-BE49-F238E27FC236}">
                <a16:creationId xmlns:a16="http://schemas.microsoft.com/office/drawing/2014/main" id="{3C1A6C38-2ED2-2EEB-7DD7-3FFE24F4C048}"/>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51" b="51"/>
          <a:stretch>
            <a:fillRect/>
          </a:stretch>
        </p:blipFill>
        <p:spPr/>
      </p:pic>
      <p:sp>
        <p:nvSpPr>
          <p:cNvPr id="32" name="Text Placeholder 31">
            <a:extLst>
              <a:ext uri="{FF2B5EF4-FFF2-40B4-BE49-F238E27FC236}">
                <a16:creationId xmlns:a16="http://schemas.microsoft.com/office/drawing/2014/main" id="{638BE9F6-B579-F047-303E-69192CECBC79}"/>
              </a:ext>
            </a:extLst>
          </p:cNvPr>
          <p:cNvSpPr>
            <a:spLocks noGrp="1"/>
          </p:cNvSpPr>
          <p:nvPr>
            <p:ph type="body" sz="quarter" idx="11"/>
          </p:nvPr>
        </p:nvSpPr>
        <p:spPr/>
        <p:txBody>
          <a:bodyPr/>
          <a:lstStyle/>
          <a:p>
            <a:r>
              <a:rPr lang="en-US" dirty="0"/>
              <a:t>First Name Last Name</a:t>
            </a:r>
          </a:p>
        </p:txBody>
      </p:sp>
      <p:sp>
        <p:nvSpPr>
          <p:cNvPr id="33" name="Text Placeholder 32">
            <a:extLst>
              <a:ext uri="{FF2B5EF4-FFF2-40B4-BE49-F238E27FC236}">
                <a16:creationId xmlns:a16="http://schemas.microsoft.com/office/drawing/2014/main" id="{C67C223C-DD35-0C8C-1A9F-4815DA8D2956}"/>
              </a:ext>
            </a:extLst>
          </p:cNvPr>
          <p:cNvSpPr>
            <a:spLocks noGrp="1"/>
          </p:cNvSpPr>
          <p:nvPr>
            <p:ph type="body" sz="quarter" idx="12"/>
          </p:nvPr>
        </p:nvSpPr>
        <p:spPr/>
        <p:txBody>
          <a:bodyPr/>
          <a:lstStyle/>
          <a:p>
            <a:r>
              <a:rPr lang="en-US" dirty="0"/>
              <a:t>Position/Title</a:t>
            </a:r>
          </a:p>
        </p:txBody>
      </p:sp>
      <p:pic>
        <p:nvPicPr>
          <p:cNvPr id="70" name="Picture Placeholder 69" descr="Icon&#10;&#10;Description automatically generated">
            <a:extLst>
              <a:ext uri="{FF2B5EF4-FFF2-40B4-BE49-F238E27FC236}">
                <a16:creationId xmlns:a16="http://schemas.microsoft.com/office/drawing/2014/main" id="{E6A9B684-8F66-1BC2-4909-EA3D08956E02}"/>
              </a:ext>
            </a:extLst>
          </p:cNvPr>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t="51" b="51"/>
          <a:stretch>
            <a:fillRect/>
          </a:stretch>
        </p:blipFill>
        <p:spPr/>
      </p:pic>
      <p:sp>
        <p:nvSpPr>
          <p:cNvPr id="35" name="Text Placeholder 34">
            <a:extLst>
              <a:ext uri="{FF2B5EF4-FFF2-40B4-BE49-F238E27FC236}">
                <a16:creationId xmlns:a16="http://schemas.microsoft.com/office/drawing/2014/main" id="{25641BE4-5D20-03A8-21E5-FAE9C5902B29}"/>
              </a:ext>
            </a:extLst>
          </p:cNvPr>
          <p:cNvSpPr>
            <a:spLocks noGrp="1"/>
          </p:cNvSpPr>
          <p:nvPr>
            <p:ph type="body" sz="quarter" idx="14"/>
          </p:nvPr>
        </p:nvSpPr>
        <p:spPr/>
        <p:txBody>
          <a:bodyPr/>
          <a:lstStyle/>
          <a:p>
            <a:r>
              <a:rPr lang="en-US" dirty="0"/>
              <a:t>First Name Last Name</a:t>
            </a:r>
          </a:p>
        </p:txBody>
      </p:sp>
      <p:sp>
        <p:nvSpPr>
          <p:cNvPr id="36" name="Text Placeholder 35">
            <a:extLst>
              <a:ext uri="{FF2B5EF4-FFF2-40B4-BE49-F238E27FC236}">
                <a16:creationId xmlns:a16="http://schemas.microsoft.com/office/drawing/2014/main" id="{867DF2E5-6D73-5C6E-B122-4B6CE43A149F}"/>
              </a:ext>
            </a:extLst>
          </p:cNvPr>
          <p:cNvSpPr>
            <a:spLocks noGrp="1"/>
          </p:cNvSpPr>
          <p:nvPr>
            <p:ph type="body" sz="quarter" idx="15"/>
          </p:nvPr>
        </p:nvSpPr>
        <p:spPr/>
        <p:txBody>
          <a:bodyPr/>
          <a:lstStyle/>
          <a:p>
            <a:r>
              <a:rPr lang="en-US" dirty="0"/>
              <a:t>Position/Title</a:t>
            </a:r>
          </a:p>
        </p:txBody>
      </p:sp>
      <p:pic>
        <p:nvPicPr>
          <p:cNvPr id="72" name="Picture Placeholder 71" descr="Icon&#10;&#10;Description automatically generated">
            <a:extLst>
              <a:ext uri="{FF2B5EF4-FFF2-40B4-BE49-F238E27FC236}">
                <a16:creationId xmlns:a16="http://schemas.microsoft.com/office/drawing/2014/main" id="{C203CA53-6243-E311-1907-790C8FB7D962}"/>
              </a:ext>
            </a:extLst>
          </p:cNvPr>
          <p:cNvPicPr>
            <a:picLocks noGrp="1" noChangeAspect="1"/>
          </p:cNvPicPr>
          <p:nvPr>
            <p:ph type="pic" sz="quarter" idx="16"/>
          </p:nvPr>
        </p:nvPicPr>
        <p:blipFill>
          <a:blip r:embed="rId2">
            <a:extLst>
              <a:ext uri="{28A0092B-C50C-407E-A947-70E740481C1C}">
                <a14:useLocalDpi xmlns:a14="http://schemas.microsoft.com/office/drawing/2010/main" val="0"/>
              </a:ext>
            </a:extLst>
          </a:blip>
          <a:srcRect t="51" b="51"/>
          <a:stretch>
            <a:fillRect/>
          </a:stretch>
        </p:blipFill>
        <p:spPr/>
      </p:pic>
      <p:sp>
        <p:nvSpPr>
          <p:cNvPr id="38" name="Text Placeholder 37">
            <a:extLst>
              <a:ext uri="{FF2B5EF4-FFF2-40B4-BE49-F238E27FC236}">
                <a16:creationId xmlns:a16="http://schemas.microsoft.com/office/drawing/2014/main" id="{202A444B-A3F2-3E6E-7F40-8B29B044E6F7}"/>
              </a:ext>
            </a:extLst>
          </p:cNvPr>
          <p:cNvSpPr>
            <a:spLocks noGrp="1"/>
          </p:cNvSpPr>
          <p:nvPr>
            <p:ph type="body" sz="quarter" idx="17"/>
          </p:nvPr>
        </p:nvSpPr>
        <p:spPr/>
        <p:txBody>
          <a:bodyPr/>
          <a:lstStyle/>
          <a:p>
            <a:r>
              <a:rPr lang="en-US" dirty="0"/>
              <a:t>First Name Last Name</a:t>
            </a:r>
          </a:p>
        </p:txBody>
      </p:sp>
      <p:sp>
        <p:nvSpPr>
          <p:cNvPr id="39" name="Text Placeholder 38">
            <a:extLst>
              <a:ext uri="{FF2B5EF4-FFF2-40B4-BE49-F238E27FC236}">
                <a16:creationId xmlns:a16="http://schemas.microsoft.com/office/drawing/2014/main" id="{4939B09A-5597-1716-BA9F-C7AA222AA5E0}"/>
              </a:ext>
            </a:extLst>
          </p:cNvPr>
          <p:cNvSpPr>
            <a:spLocks noGrp="1"/>
          </p:cNvSpPr>
          <p:nvPr>
            <p:ph type="body" sz="quarter" idx="18"/>
          </p:nvPr>
        </p:nvSpPr>
        <p:spPr/>
        <p:txBody>
          <a:bodyPr/>
          <a:lstStyle/>
          <a:p>
            <a:r>
              <a:rPr lang="en-US" dirty="0"/>
              <a:t>Position/Title</a:t>
            </a:r>
          </a:p>
        </p:txBody>
      </p:sp>
      <p:pic>
        <p:nvPicPr>
          <p:cNvPr id="74" name="Picture Placeholder 73" descr="Icon&#10;&#10;Description automatically generated">
            <a:extLst>
              <a:ext uri="{FF2B5EF4-FFF2-40B4-BE49-F238E27FC236}">
                <a16:creationId xmlns:a16="http://schemas.microsoft.com/office/drawing/2014/main" id="{9333103D-9FF9-EAAF-7CEF-B698707FC073}"/>
              </a:ext>
            </a:extLst>
          </p:cNvPr>
          <p:cNvPicPr>
            <a:picLocks noGrp="1" noChangeAspect="1"/>
          </p:cNvPicPr>
          <p:nvPr>
            <p:ph type="pic" sz="quarter" idx="19"/>
          </p:nvPr>
        </p:nvPicPr>
        <p:blipFill>
          <a:blip r:embed="rId2">
            <a:extLst>
              <a:ext uri="{28A0092B-C50C-407E-A947-70E740481C1C}">
                <a14:useLocalDpi xmlns:a14="http://schemas.microsoft.com/office/drawing/2010/main" val="0"/>
              </a:ext>
            </a:extLst>
          </a:blip>
          <a:srcRect t="51" b="51"/>
          <a:stretch>
            <a:fillRect/>
          </a:stretch>
        </p:blipFill>
        <p:spPr/>
      </p:pic>
      <p:sp>
        <p:nvSpPr>
          <p:cNvPr id="41" name="Text Placeholder 40">
            <a:extLst>
              <a:ext uri="{FF2B5EF4-FFF2-40B4-BE49-F238E27FC236}">
                <a16:creationId xmlns:a16="http://schemas.microsoft.com/office/drawing/2014/main" id="{F355DEA8-F560-46E0-AD00-4FFB111AD3ED}"/>
              </a:ext>
            </a:extLst>
          </p:cNvPr>
          <p:cNvSpPr>
            <a:spLocks noGrp="1"/>
          </p:cNvSpPr>
          <p:nvPr>
            <p:ph type="body" sz="quarter" idx="20"/>
          </p:nvPr>
        </p:nvSpPr>
        <p:spPr/>
        <p:txBody>
          <a:bodyPr/>
          <a:lstStyle/>
          <a:p>
            <a:r>
              <a:rPr lang="en-US" dirty="0"/>
              <a:t>First Name Last Name</a:t>
            </a:r>
          </a:p>
        </p:txBody>
      </p:sp>
      <p:sp>
        <p:nvSpPr>
          <p:cNvPr id="42" name="Text Placeholder 41">
            <a:extLst>
              <a:ext uri="{FF2B5EF4-FFF2-40B4-BE49-F238E27FC236}">
                <a16:creationId xmlns:a16="http://schemas.microsoft.com/office/drawing/2014/main" id="{D775E4C9-4765-0ECC-58D7-14B82A0F9F09}"/>
              </a:ext>
            </a:extLst>
          </p:cNvPr>
          <p:cNvSpPr>
            <a:spLocks noGrp="1"/>
          </p:cNvSpPr>
          <p:nvPr>
            <p:ph type="body" sz="quarter" idx="21"/>
          </p:nvPr>
        </p:nvSpPr>
        <p:spPr/>
        <p:txBody>
          <a:bodyPr/>
          <a:lstStyle/>
          <a:p>
            <a:r>
              <a:rPr lang="en-US" dirty="0"/>
              <a:t>Position/Title</a:t>
            </a:r>
          </a:p>
        </p:txBody>
      </p:sp>
      <p:pic>
        <p:nvPicPr>
          <p:cNvPr id="80" name="Picture Placeholder 79" descr="Icon&#10;&#10;Description automatically generated">
            <a:extLst>
              <a:ext uri="{FF2B5EF4-FFF2-40B4-BE49-F238E27FC236}">
                <a16:creationId xmlns:a16="http://schemas.microsoft.com/office/drawing/2014/main" id="{200B1231-BD3D-EBC9-9455-C8D78F867EAC}"/>
              </a:ext>
            </a:extLst>
          </p:cNvPr>
          <p:cNvPicPr>
            <a:picLocks noGrp="1" noChangeAspect="1"/>
          </p:cNvPicPr>
          <p:nvPr>
            <p:ph type="pic" sz="quarter" idx="28"/>
          </p:nvPr>
        </p:nvPicPr>
        <p:blipFill>
          <a:blip r:embed="rId2">
            <a:extLst>
              <a:ext uri="{28A0092B-C50C-407E-A947-70E740481C1C}">
                <a14:useLocalDpi xmlns:a14="http://schemas.microsoft.com/office/drawing/2010/main" val="0"/>
              </a:ext>
            </a:extLst>
          </a:blip>
          <a:srcRect t="51" b="51"/>
          <a:stretch>
            <a:fillRect/>
          </a:stretch>
        </p:blipFill>
        <p:spPr/>
      </p:pic>
      <p:sp>
        <p:nvSpPr>
          <p:cNvPr id="50" name="Text Placeholder 49">
            <a:extLst>
              <a:ext uri="{FF2B5EF4-FFF2-40B4-BE49-F238E27FC236}">
                <a16:creationId xmlns:a16="http://schemas.microsoft.com/office/drawing/2014/main" id="{6EFF469E-3621-CFDD-2B93-819C00AFE4F9}"/>
              </a:ext>
            </a:extLst>
          </p:cNvPr>
          <p:cNvSpPr>
            <a:spLocks noGrp="1"/>
          </p:cNvSpPr>
          <p:nvPr>
            <p:ph type="body" sz="quarter" idx="29"/>
          </p:nvPr>
        </p:nvSpPr>
        <p:spPr/>
        <p:txBody>
          <a:bodyPr/>
          <a:lstStyle/>
          <a:p>
            <a:r>
              <a:rPr lang="en-US" dirty="0"/>
              <a:t>First Name Last Name</a:t>
            </a:r>
          </a:p>
        </p:txBody>
      </p:sp>
      <p:sp>
        <p:nvSpPr>
          <p:cNvPr id="51" name="Text Placeholder 50">
            <a:extLst>
              <a:ext uri="{FF2B5EF4-FFF2-40B4-BE49-F238E27FC236}">
                <a16:creationId xmlns:a16="http://schemas.microsoft.com/office/drawing/2014/main" id="{D46BE0B2-34C1-0A6D-F13F-632C0B8DC36E}"/>
              </a:ext>
            </a:extLst>
          </p:cNvPr>
          <p:cNvSpPr>
            <a:spLocks noGrp="1"/>
          </p:cNvSpPr>
          <p:nvPr>
            <p:ph type="body" sz="quarter" idx="30"/>
          </p:nvPr>
        </p:nvSpPr>
        <p:spPr/>
        <p:txBody>
          <a:bodyPr/>
          <a:lstStyle/>
          <a:p>
            <a:r>
              <a:rPr lang="en-US" dirty="0"/>
              <a:t>Position/Title</a:t>
            </a:r>
          </a:p>
        </p:txBody>
      </p:sp>
      <p:pic>
        <p:nvPicPr>
          <p:cNvPr id="82" name="Picture Placeholder 81" descr="Icon&#10;&#10;Description automatically generated">
            <a:extLst>
              <a:ext uri="{FF2B5EF4-FFF2-40B4-BE49-F238E27FC236}">
                <a16:creationId xmlns:a16="http://schemas.microsoft.com/office/drawing/2014/main" id="{38C28475-F609-0D24-1E84-F810418C8735}"/>
              </a:ext>
            </a:extLst>
          </p:cNvPr>
          <p:cNvPicPr>
            <a:picLocks noGrp="1" noChangeAspect="1"/>
          </p:cNvPicPr>
          <p:nvPr>
            <p:ph type="pic" sz="quarter" idx="31"/>
          </p:nvPr>
        </p:nvPicPr>
        <p:blipFill>
          <a:blip r:embed="rId2">
            <a:extLst>
              <a:ext uri="{28A0092B-C50C-407E-A947-70E740481C1C}">
                <a14:useLocalDpi xmlns:a14="http://schemas.microsoft.com/office/drawing/2010/main" val="0"/>
              </a:ext>
            </a:extLst>
          </a:blip>
          <a:srcRect t="51" b="51"/>
          <a:stretch>
            <a:fillRect/>
          </a:stretch>
        </p:blipFill>
        <p:spPr/>
      </p:pic>
      <p:sp>
        <p:nvSpPr>
          <p:cNvPr id="53" name="Text Placeholder 52">
            <a:extLst>
              <a:ext uri="{FF2B5EF4-FFF2-40B4-BE49-F238E27FC236}">
                <a16:creationId xmlns:a16="http://schemas.microsoft.com/office/drawing/2014/main" id="{EA06D375-A7E6-0107-D6BF-EAD039D3AAAE}"/>
              </a:ext>
            </a:extLst>
          </p:cNvPr>
          <p:cNvSpPr>
            <a:spLocks noGrp="1"/>
          </p:cNvSpPr>
          <p:nvPr>
            <p:ph type="body" sz="quarter" idx="32"/>
          </p:nvPr>
        </p:nvSpPr>
        <p:spPr/>
        <p:txBody>
          <a:bodyPr/>
          <a:lstStyle/>
          <a:p>
            <a:r>
              <a:rPr lang="en-US" dirty="0"/>
              <a:t>First Name Last Name</a:t>
            </a:r>
          </a:p>
        </p:txBody>
      </p:sp>
      <p:sp>
        <p:nvSpPr>
          <p:cNvPr id="54" name="Text Placeholder 53">
            <a:extLst>
              <a:ext uri="{FF2B5EF4-FFF2-40B4-BE49-F238E27FC236}">
                <a16:creationId xmlns:a16="http://schemas.microsoft.com/office/drawing/2014/main" id="{DA130FD0-CEE2-03DC-E405-874C2F9C7E7B}"/>
              </a:ext>
            </a:extLst>
          </p:cNvPr>
          <p:cNvSpPr>
            <a:spLocks noGrp="1"/>
          </p:cNvSpPr>
          <p:nvPr>
            <p:ph type="body" sz="quarter" idx="33"/>
          </p:nvPr>
        </p:nvSpPr>
        <p:spPr/>
        <p:txBody>
          <a:bodyPr/>
          <a:lstStyle/>
          <a:p>
            <a:r>
              <a:rPr lang="en-US" dirty="0"/>
              <a:t>Position/Title</a:t>
            </a:r>
          </a:p>
        </p:txBody>
      </p:sp>
      <p:pic>
        <p:nvPicPr>
          <p:cNvPr id="84" name="Picture Placeholder 83" descr="Icon&#10;&#10;Description automatically generated">
            <a:extLst>
              <a:ext uri="{FF2B5EF4-FFF2-40B4-BE49-F238E27FC236}">
                <a16:creationId xmlns:a16="http://schemas.microsoft.com/office/drawing/2014/main" id="{917335DB-7D78-2B65-8FA7-A32085AE9C81}"/>
              </a:ext>
            </a:extLst>
          </p:cNvPr>
          <p:cNvPicPr>
            <a:picLocks noGrp="1" noChangeAspect="1"/>
          </p:cNvPicPr>
          <p:nvPr>
            <p:ph type="pic" sz="quarter" idx="34"/>
          </p:nvPr>
        </p:nvPicPr>
        <p:blipFill>
          <a:blip r:embed="rId2">
            <a:extLst>
              <a:ext uri="{28A0092B-C50C-407E-A947-70E740481C1C}">
                <a14:useLocalDpi xmlns:a14="http://schemas.microsoft.com/office/drawing/2010/main" val="0"/>
              </a:ext>
            </a:extLst>
          </a:blip>
          <a:srcRect t="51" b="51"/>
          <a:stretch>
            <a:fillRect/>
          </a:stretch>
        </p:blipFill>
        <p:spPr/>
      </p:pic>
      <p:sp>
        <p:nvSpPr>
          <p:cNvPr id="56" name="Text Placeholder 55">
            <a:extLst>
              <a:ext uri="{FF2B5EF4-FFF2-40B4-BE49-F238E27FC236}">
                <a16:creationId xmlns:a16="http://schemas.microsoft.com/office/drawing/2014/main" id="{34E345AA-1363-47FD-DBDC-6721925105F8}"/>
              </a:ext>
            </a:extLst>
          </p:cNvPr>
          <p:cNvSpPr>
            <a:spLocks noGrp="1"/>
          </p:cNvSpPr>
          <p:nvPr>
            <p:ph type="body" sz="quarter" idx="35"/>
          </p:nvPr>
        </p:nvSpPr>
        <p:spPr/>
        <p:txBody>
          <a:bodyPr/>
          <a:lstStyle/>
          <a:p>
            <a:r>
              <a:rPr lang="en-US" dirty="0"/>
              <a:t>First Name Last Name</a:t>
            </a:r>
          </a:p>
        </p:txBody>
      </p:sp>
      <p:sp>
        <p:nvSpPr>
          <p:cNvPr id="57" name="Text Placeholder 56">
            <a:extLst>
              <a:ext uri="{FF2B5EF4-FFF2-40B4-BE49-F238E27FC236}">
                <a16:creationId xmlns:a16="http://schemas.microsoft.com/office/drawing/2014/main" id="{87528F27-7CE9-8260-F231-6EDFDF60BB3C}"/>
              </a:ext>
            </a:extLst>
          </p:cNvPr>
          <p:cNvSpPr>
            <a:spLocks noGrp="1"/>
          </p:cNvSpPr>
          <p:nvPr>
            <p:ph type="body" sz="quarter" idx="36"/>
          </p:nvPr>
        </p:nvSpPr>
        <p:spPr/>
        <p:txBody>
          <a:bodyPr/>
          <a:lstStyle/>
          <a:p>
            <a:r>
              <a:rPr lang="en-US" dirty="0"/>
              <a:t>Position/Title</a:t>
            </a:r>
          </a:p>
        </p:txBody>
      </p:sp>
      <p:pic>
        <p:nvPicPr>
          <p:cNvPr id="86" name="Picture Placeholder 85" descr="Icon&#10;&#10;Description automatically generated">
            <a:extLst>
              <a:ext uri="{FF2B5EF4-FFF2-40B4-BE49-F238E27FC236}">
                <a16:creationId xmlns:a16="http://schemas.microsoft.com/office/drawing/2014/main" id="{FC58A5AC-BFCA-B651-AABA-63D67FE6C960}"/>
              </a:ext>
            </a:extLst>
          </p:cNvPr>
          <p:cNvPicPr>
            <a:picLocks noGrp="1" noChangeAspect="1"/>
          </p:cNvPicPr>
          <p:nvPr>
            <p:ph type="pic" sz="quarter" idx="37"/>
          </p:nvPr>
        </p:nvPicPr>
        <p:blipFill>
          <a:blip r:embed="rId2">
            <a:extLst>
              <a:ext uri="{28A0092B-C50C-407E-A947-70E740481C1C}">
                <a14:useLocalDpi xmlns:a14="http://schemas.microsoft.com/office/drawing/2010/main" val="0"/>
              </a:ext>
            </a:extLst>
          </a:blip>
          <a:srcRect t="51" b="51"/>
          <a:stretch>
            <a:fillRect/>
          </a:stretch>
        </p:blipFill>
        <p:spPr/>
      </p:pic>
      <p:sp>
        <p:nvSpPr>
          <p:cNvPr id="59" name="Text Placeholder 58">
            <a:extLst>
              <a:ext uri="{FF2B5EF4-FFF2-40B4-BE49-F238E27FC236}">
                <a16:creationId xmlns:a16="http://schemas.microsoft.com/office/drawing/2014/main" id="{33024DEB-7136-0243-D2F8-765E7D5C8520}"/>
              </a:ext>
            </a:extLst>
          </p:cNvPr>
          <p:cNvSpPr>
            <a:spLocks noGrp="1"/>
          </p:cNvSpPr>
          <p:nvPr>
            <p:ph type="body" sz="quarter" idx="38"/>
          </p:nvPr>
        </p:nvSpPr>
        <p:spPr/>
        <p:txBody>
          <a:bodyPr/>
          <a:lstStyle/>
          <a:p>
            <a:r>
              <a:rPr lang="en-US" dirty="0"/>
              <a:t>First Name Last Name</a:t>
            </a:r>
          </a:p>
        </p:txBody>
      </p:sp>
      <p:sp>
        <p:nvSpPr>
          <p:cNvPr id="60" name="Text Placeholder 59">
            <a:extLst>
              <a:ext uri="{FF2B5EF4-FFF2-40B4-BE49-F238E27FC236}">
                <a16:creationId xmlns:a16="http://schemas.microsoft.com/office/drawing/2014/main" id="{959B7B45-02C6-BC9B-37F8-36CCECFBD78A}"/>
              </a:ext>
            </a:extLst>
          </p:cNvPr>
          <p:cNvSpPr>
            <a:spLocks noGrp="1"/>
          </p:cNvSpPr>
          <p:nvPr>
            <p:ph type="body" sz="quarter" idx="39"/>
          </p:nvPr>
        </p:nvSpPr>
        <p:spPr/>
        <p:txBody>
          <a:bodyPr/>
          <a:lstStyle/>
          <a:p>
            <a:r>
              <a:rPr lang="en-US" dirty="0"/>
              <a:t>Position/Title</a:t>
            </a:r>
          </a:p>
        </p:txBody>
      </p:sp>
    </p:spTree>
    <p:extLst>
      <p:ext uri="{BB962C8B-B14F-4D97-AF65-F5344CB8AC3E}">
        <p14:creationId xmlns:p14="http://schemas.microsoft.com/office/powerpoint/2010/main" val="3905399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Title 68">
            <a:extLst>
              <a:ext uri="{FF2B5EF4-FFF2-40B4-BE49-F238E27FC236}">
                <a16:creationId xmlns:a16="http://schemas.microsoft.com/office/drawing/2014/main" id="{0853E563-43D1-41C6-EE7B-AACF27CB68FE}"/>
              </a:ext>
            </a:extLst>
          </p:cNvPr>
          <p:cNvSpPr>
            <a:spLocks noGrp="1"/>
          </p:cNvSpPr>
          <p:nvPr>
            <p:ph type="title"/>
          </p:nvPr>
        </p:nvSpPr>
        <p:spPr/>
        <p:txBody>
          <a:bodyPr/>
          <a:lstStyle/>
          <a:p>
            <a:r>
              <a:rPr lang="en-US" dirty="0"/>
              <a:t>PAGNY Locations</a:t>
            </a:r>
          </a:p>
        </p:txBody>
      </p:sp>
      <p:sp>
        <p:nvSpPr>
          <p:cNvPr id="70" name="Text Placeholder 69">
            <a:extLst>
              <a:ext uri="{FF2B5EF4-FFF2-40B4-BE49-F238E27FC236}">
                <a16:creationId xmlns:a16="http://schemas.microsoft.com/office/drawing/2014/main" id="{9C012A71-DE51-7EA0-3CC6-76F812E063AF}"/>
              </a:ext>
            </a:extLst>
          </p:cNvPr>
          <p:cNvSpPr>
            <a:spLocks noGrp="1"/>
          </p:cNvSpPr>
          <p:nvPr>
            <p:ph type="body" sz="quarter" idx="12"/>
          </p:nvPr>
        </p:nvSpPr>
        <p:spPr/>
        <p:txBody>
          <a:bodyPr/>
          <a:lstStyle/>
          <a:p>
            <a:pPr marL="0" indent="0">
              <a:buNone/>
            </a:pPr>
            <a:r>
              <a:rPr lang="en-US" dirty="0" err="1"/>
              <a:t>Occullorum</a:t>
            </a:r>
            <a:r>
              <a:rPr lang="en-US" dirty="0"/>
              <a:t> rem et </a:t>
            </a:r>
            <a:r>
              <a:rPr lang="en-US" dirty="0" err="1"/>
              <a:t>doluptas</a:t>
            </a:r>
            <a:r>
              <a:rPr lang="en-US" dirty="0"/>
              <a:t> </a:t>
            </a:r>
            <a:r>
              <a:rPr lang="en-US" dirty="0" err="1"/>
              <a:t>evenis</a:t>
            </a:r>
            <a:r>
              <a:rPr lang="en-US" dirty="0"/>
              <a:t> ex </a:t>
            </a:r>
            <a:r>
              <a:rPr lang="en-US" dirty="0" err="1"/>
              <a:t>experer</a:t>
            </a:r>
            <a:r>
              <a:rPr lang="en-US" dirty="0"/>
              <a:t> </a:t>
            </a:r>
          </a:p>
          <a:p>
            <a:pPr marL="0" indent="0">
              <a:buNone/>
            </a:pPr>
            <a:r>
              <a:rPr lang="en-US" dirty="0" err="1"/>
              <a:t>sperum</a:t>
            </a:r>
            <a:r>
              <a:rPr lang="en-US" dirty="0"/>
              <a:t> </a:t>
            </a:r>
            <a:r>
              <a:rPr lang="en-US" dirty="0" err="1"/>
              <a:t>nobit</a:t>
            </a:r>
            <a:r>
              <a:rPr lang="en-US" dirty="0"/>
              <a:t> </a:t>
            </a:r>
            <a:r>
              <a:rPr lang="en-US" dirty="0" err="1"/>
              <a:t>occupta</a:t>
            </a:r>
            <a:r>
              <a:rPr lang="en-US" dirty="0"/>
              <a:t> </a:t>
            </a:r>
            <a:r>
              <a:rPr lang="en-US" dirty="0" err="1"/>
              <a:t>tenissi</a:t>
            </a:r>
            <a:r>
              <a:rPr lang="en-US" dirty="0"/>
              <a:t> </a:t>
            </a:r>
            <a:r>
              <a:rPr lang="en-US" dirty="0" err="1"/>
              <a:t>nulparibus</a:t>
            </a:r>
            <a:r>
              <a:rPr lang="en-US" dirty="0"/>
              <a:t> </a:t>
            </a:r>
            <a:r>
              <a:rPr lang="en-US" dirty="0" err="1"/>
              <a:t>adisitia</a:t>
            </a:r>
            <a:r>
              <a:rPr lang="en-US" dirty="0"/>
              <a:t> </a:t>
            </a:r>
          </a:p>
          <a:p>
            <a:pPr marL="0" indent="0">
              <a:buNone/>
            </a:pPr>
            <a:r>
              <a:rPr lang="en-US" dirty="0" err="1"/>
              <a:t>dolo</a:t>
            </a:r>
            <a:r>
              <a:rPr lang="en-US" dirty="0"/>
              <a:t> </a:t>
            </a:r>
            <a:r>
              <a:rPr lang="en-US" dirty="0" err="1"/>
              <a:t>endae</a:t>
            </a:r>
            <a:r>
              <a:rPr lang="en-US" dirty="0"/>
              <a:t> </a:t>
            </a:r>
            <a:r>
              <a:rPr lang="en-US" dirty="0" err="1"/>
              <a:t>molupta</a:t>
            </a:r>
            <a:r>
              <a:rPr lang="en-US" dirty="0"/>
              <a:t> </a:t>
            </a:r>
            <a:r>
              <a:rPr lang="en-US" dirty="0" err="1"/>
              <a:t>cus</a:t>
            </a:r>
            <a:r>
              <a:rPr lang="en-US" dirty="0"/>
              <a:t> ex </a:t>
            </a:r>
            <a:r>
              <a:rPr lang="en-US" dirty="0" err="1"/>
              <a:t>eosseque</a:t>
            </a:r>
            <a:r>
              <a:rPr lang="en-US" dirty="0"/>
              <a:t> </a:t>
            </a:r>
            <a:r>
              <a:rPr lang="en-US" dirty="0" err="1"/>
              <a:t>parum</a:t>
            </a:r>
            <a:r>
              <a:rPr lang="en-US" dirty="0"/>
              <a:t>, et </a:t>
            </a:r>
            <a:r>
              <a:rPr lang="en-US" dirty="0" err="1"/>
              <a:t>ut</a:t>
            </a:r>
            <a:r>
              <a:rPr lang="en-US" dirty="0"/>
              <a:t> </a:t>
            </a:r>
          </a:p>
          <a:p>
            <a:pPr marL="0" indent="0">
              <a:buNone/>
            </a:pPr>
            <a:r>
              <a:rPr lang="en-US" dirty="0"/>
              <a:t>qui con </a:t>
            </a:r>
            <a:r>
              <a:rPr lang="en-US" dirty="0" err="1"/>
              <a:t>comnis</a:t>
            </a:r>
            <a:r>
              <a:rPr lang="en-US" dirty="0"/>
              <a:t> </a:t>
            </a:r>
            <a:r>
              <a:rPr lang="en-US" dirty="0" err="1"/>
              <a:t>molore</a:t>
            </a:r>
            <a:r>
              <a:rPr lang="en-US" dirty="0"/>
              <a:t> </a:t>
            </a:r>
            <a:r>
              <a:rPr lang="en-US" dirty="0" err="1"/>
              <a:t>enda</a:t>
            </a:r>
            <a:r>
              <a:rPr lang="en-US" dirty="0"/>
              <a:t> </a:t>
            </a:r>
            <a:r>
              <a:rPr lang="en-US" dirty="0" err="1"/>
              <a:t>dolupta</a:t>
            </a:r>
            <a:r>
              <a:rPr lang="en-US" dirty="0"/>
              <a:t>.</a:t>
            </a:r>
          </a:p>
        </p:txBody>
      </p:sp>
      <p:pic>
        <p:nvPicPr>
          <p:cNvPr id="3" name="Picture 2" descr="A map of the united states&#10;&#10;Description automatically generated with low confidence">
            <a:extLst>
              <a:ext uri="{FF2B5EF4-FFF2-40B4-BE49-F238E27FC236}">
                <a16:creationId xmlns:a16="http://schemas.microsoft.com/office/drawing/2014/main" id="{7679202A-89E1-FBB2-1DE0-59641CCD8AE1}"/>
              </a:ext>
            </a:extLst>
          </p:cNvPr>
          <p:cNvPicPr>
            <a:picLocks noChangeAspect="1"/>
          </p:cNvPicPr>
          <p:nvPr/>
        </p:nvPicPr>
        <p:blipFill rotWithShape="1">
          <a:blip r:embed="rId2">
            <a:extLst>
              <a:ext uri="{28A0092B-C50C-407E-A947-70E740481C1C}">
                <a14:useLocalDpi xmlns:a14="http://schemas.microsoft.com/office/drawing/2010/main" val="0"/>
              </a:ext>
            </a:extLst>
          </a:blip>
          <a:srcRect l="16507" t="20344" r="6930" b="23161"/>
          <a:stretch/>
        </p:blipFill>
        <p:spPr>
          <a:xfrm>
            <a:off x="5542961" y="1279521"/>
            <a:ext cx="5826079" cy="4298958"/>
          </a:xfrm>
          <a:prstGeom prst="rect">
            <a:avLst/>
          </a:prstGeom>
        </p:spPr>
      </p:pic>
    </p:spTree>
    <p:extLst>
      <p:ext uri="{BB962C8B-B14F-4D97-AF65-F5344CB8AC3E}">
        <p14:creationId xmlns:p14="http://schemas.microsoft.com/office/powerpoint/2010/main" val="994780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6B429189-D4E2-0305-7DCD-B432F6C92395}"/>
              </a:ext>
            </a:extLst>
          </p:cNvPr>
          <p:cNvSpPr>
            <a:spLocks noGrp="1"/>
          </p:cNvSpPr>
          <p:nvPr>
            <p:ph type="body" sz="quarter" idx="10"/>
          </p:nvPr>
        </p:nvSpPr>
        <p:spPr/>
        <p:txBody>
          <a:bodyPr/>
          <a:lstStyle/>
          <a:p>
            <a:r>
              <a:rPr lang="en-US" dirty="0"/>
              <a:t>Meta Information</a:t>
            </a:r>
          </a:p>
        </p:txBody>
      </p:sp>
      <p:sp>
        <p:nvSpPr>
          <p:cNvPr id="2" name="Title 1">
            <a:extLst>
              <a:ext uri="{FF2B5EF4-FFF2-40B4-BE49-F238E27FC236}">
                <a16:creationId xmlns:a16="http://schemas.microsoft.com/office/drawing/2014/main" id="{C11E07B7-DE72-D253-1C46-19172E875B1C}"/>
              </a:ext>
            </a:extLst>
          </p:cNvPr>
          <p:cNvSpPr>
            <a:spLocks noGrp="1"/>
          </p:cNvSpPr>
          <p:nvPr>
            <p:ph type="ctrTitle"/>
          </p:nvPr>
        </p:nvSpPr>
        <p:spPr/>
        <p:txBody>
          <a:bodyPr/>
          <a:lstStyle/>
          <a:p>
            <a:r>
              <a:rPr lang="en-US" dirty="0"/>
              <a:t>Presentation Title</a:t>
            </a:r>
          </a:p>
        </p:txBody>
      </p:sp>
      <p:sp>
        <p:nvSpPr>
          <p:cNvPr id="3" name="Subtitle 2">
            <a:extLst>
              <a:ext uri="{FF2B5EF4-FFF2-40B4-BE49-F238E27FC236}">
                <a16:creationId xmlns:a16="http://schemas.microsoft.com/office/drawing/2014/main" id="{1E8A9622-B62D-8592-0E10-AB69678240E5}"/>
              </a:ext>
            </a:extLst>
          </p:cNvPr>
          <p:cNvSpPr>
            <a:spLocks noGrp="1"/>
          </p:cNvSpPr>
          <p:nvPr>
            <p:ph type="subTitle" idx="1"/>
          </p:nvPr>
        </p:nvSpPr>
        <p:spPr/>
        <p:txBody>
          <a:bodyPr/>
          <a:lstStyle/>
          <a:p>
            <a:r>
              <a:rPr lang="en-US" dirty="0"/>
              <a:t>Presentation Subtitle</a:t>
            </a:r>
          </a:p>
        </p:txBody>
      </p:sp>
    </p:spTree>
    <p:extLst>
      <p:ext uri="{BB962C8B-B14F-4D97-AF65-F5344CB8AC3E}">
        <p14:creationId xmlns:p14="http://schemas.microsoft.com/office/powerpoint/2010/main" val="10366734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itle 29">
            <a:extLst>
              <a:ext uri="{FF2B5EF4-FFF2-40B4-BE49-F238E27FC236}">
                <a16:creationId xmlns:a16="http://schemas.microsoft.com/office/drawing/2014/main" id="{3F515E75-08E0-844D-7C3C-148C70C0FCCF}"/>
              </a:ext>
            </a:extLst>
          </p:cNvPr>
          <p:cNvSpPr>
            <a:spLocks noGrp="1"/>
          </p:cNvSpPr>
          <p:nvPr>
            <p:ph type="title"/>
          </p:nvPr>
        </p:nvSpPr>
        <p:spPr>
          <a:xfrm>
            <a:off x="822960" y="822960"/>
            <a:ext cx="2478435" cy="692497"/>
          </a:xfrm>
        </p:spPr>
        <p:txBody>
          <a:bodyPr/>
          <a:lstStyle/>
          <a:p>
            <a:r>
              <a:rPr lang="en-US" dirty="0"/>
              <a:t>Flowchart Slide</a:t>
            </a:r>
          </a:p>
        </p:txBody>
      </p:sp>
      <p:sp>
        <p:nvSpPr>
          <p:cNvPr id="37" name="TextBox 36">
            <a:extLst>
              <a:ext uri="{FF2B5EF4-FFF2-40B4-BE49-F238E27FC236}">
                <a16:creationId xmlns:a16="http://schemas.microsoft.com/office/drawing/2014/main" id="{A86F1C1B-1FFE-BFF7-489B-E020A6FADDCF}"/>
              </a:ext>
            </a:extLst>
          </p:cNvPr>
          <p:cNvSpPr txBox="1"/>
          <p:nvPr/>
        </p:nvSpPr>
        <p:spPr>
          <a:xfrm>
            <a:off x="822960" y="3197951"/>
            <a:ext cx="2377440" cy="209005"/>
          </a:xfrm>
          <a:prstGeom prst="rect">
            <a:avLst/>
          </a:prstGeom>
          <a:noFill/>
        </p:spPr>
        <p:txBody>
          <a:bodyPr wrap="square" lIns="0" tIns="0" rIns="0" bIns="0" rtlCol="0">
            <a:noAutofit/>
          </a:bodyPr>
          <a:lstStyle/>
          <a:p>
            <a:pPr algn="l">
              <a:lnSpc>
                <a:spcPts val="1440"/>
              </a:lnSpc>
            </a:pPr>
            <a:r>
              <a:rPr lang="en-US" sz="1200" cap="all" dirty="0">
                <a:solidFill>
                  <a:schemeClr val="accent1"/>
                </a:solidFill>
                <a:latin typeface="Franklin Gothic Book" panose="020B0503020102020204" pitchFamily="34" charset="0"/>
              </a:rPr>
              <a:t>Employee</a:t>
            </a:r>
          </a:p>
        </p:txBody>
      </p:sp>
      <p:sp>
        <p:nvSpPr>
          <p:cNvPr id="38" name="TextBox 37">
            <a:extLst>
              <a:ext uri="{FF2B5EF4-FFF2-40B4-BE49-F238E27FC236}">
                <a16:creationId xmlns:a16="http://schemas.microsoft.com/office/drawing/2014/main" id="{47C0B92E-19A9-47F1-8E4D-6347CBA42FAF}"/>
              </a:ext>
            </a:extLst>
          </p:cNvPr>
          <p:cNvSpPr txBox="1"/>
          <p:nvPr/>
        </p:nvSpPr>
        <p:spPr>
          <a:xfrm>
            <a:off x="822960" y="5132535"/>
            <a:ext cx="2377440" cy="209005"/>
          </a:xfrm>
          <a:prstGeom prst="rect">
            <a:avLst/>
          </a:prstGeom>
          <a:noFill/>
        </p:spPr>
        <p:txBody>
          <a:bodyPr wrap="square" lIns="0" tIns="0" rIns="0" bIns="0" rtlCol="0">
            <a:noAutofit/>
          </a:bodyPr>
          <a:lstStyle/>
          <a:p>
            <a:pPr algn="l">
              <a:lnSpc>
                <a:spcPts val="1440"/>
              </a:lnSpc>
            </a:pPr>
            <a:r>
              <a:rPr lang="en-US" sz="1200" cap="all" dirty="0">
                <a:solidFill>
                  <a:schemeClr val="accent1"/>
                </a:solidFill>
                <a:latin typeface="Franklin Gothic Book" panose="020B0503020102020204" pitchFamily="34" charset="0"/>
              </a:rPr>
              <a:t>SUPERVISOR/CHIEF</a:t>
            </a:r>
          </a:p>
        </p:txBody>
      </p:sp>
      <p:grpSp>
        <p:nvGrpSpPr>
          <p:cNvPr id="50" name="Group 49">
            <a:extLst>
              <a:ext uri="{FF2B5EF4-FFF2-40B4-BE49-F238E27FC236}">
                <a16:creationId xmlns:a16="http://schemas.microsoft.com/office/drawing/2014/main" id="{54BE06FC-41EF-1231-FE85-DD7236EEB47D}"/>
              </a:ext>
            </a:extLst>
          </p:cNvPr>
          <p:cNvGrpSpPr/>
          <p:nvPr/>
        </p:nvGrpSpPr>
        <p:grpSpPr>
          <a:xfrm>
            <a:off x="822960" y="2103120"/>
            <a:ext cx="9051044" cy="1016864"/>
            <a:chOff x="822960" y="2103120"/>
            <a:chExt cx="9051044" cy="1016864"/>
          </a:xfrm>
        </p:grpSpPr>
        <p:cxnSp>
          <p:nvCxnSpPr>
            <p:cNvPr id="35" name="Straight Arrow Connector 34">
              <a:extLst>
                <a:ext uri="{FF2B5EF4-FFF2-40B4-BE49-F238E27FC236}">
                  <a16:creationId xmlns:a16="http://schemas.microsoft.com/office/drawing/2014/main" id="{FBCE9751-D79F-BF67-7754-4E6DDD00F96D}"/>
                </a:ext>
              </a:extLst>
            </p:cNvPr>
            <p:cNvCxnSpPr/>
            <p:nvPr/>
          </p:nvCxnSpPr>
          <p:spPr>
            <a:xfrm>
              <a:off x="3286889" y="2609795"/>
              <a:ext cx="786384" cy="0"/>
            </a:xfrm>
            <a:prstGeom prst="straightConnector1">
              <a:avLst/>
            </a:prstGeom>
            <a:ln w="38100">
              <a:solidFill>
                <a:srgbClr val="333F48"/>
              </a:solidFill>
              <a:tailEnd type="arrow" w="med" len="sm"/>
            </a:ln>
          </p:spPr>
          <p:style>
            <a:lnRef idx="1">
              <a:schemeClr val="accent1"/>
            </a:lnRef>
            <a:fillRef idx="0">
              <a:schemeClr val="accent1"/>
            </a:fillRef>
            <a:effectRef idx="0">
              <a:schemeClr val="accent1"/>
            </a:effectRef>
            <a:fontRef idx="minor">
              <a:schemeClr val="tx1"/>
            </a:fontRef>
          </p:style>
        </p:cxnSp>
        <p:grpSp>
          <p:nvGrpSpPr>
            <p:cNvPr id="39" name="Group 38">
              <a:extLst>
                <a:ext uri="{FF2B5EF4-FFF2-40B4-BE49-F238E27FC236}">
                  <a16:creationId xmlns:a16="http://schemas.microsoft.com/office/drawing/2014/main" id="{B037A4BF-FAEE-7A18-E810-E1372717B9C9}"/>
                </a:ext>
              </a:extLst>
            </p:cNvPr>
            <p:cNvGrpSpPr/>
            <p:nvPr/>
          </p:nvGrpSpPr>
          <p:grpSpPr>
            <a:xfrm>
              <a:off x="4159762" y="2105000"/>
              <a:ext cx="2377440" cy="1014984"/>
              <a:chOff x="4174457" y="5150551"/>
              <a:chExt cx="2377440" cy="1014984"/>
            </a:xfrm>
          </p:grpSpPr>
          <p:sp>
            <p:nvSpPr>
              <p:cNvPr id="33" name="Rectangle: Rounded Corners 32">
                <a:extLst>
                  <a:ext uri="{FF2B5EF4-FFF2-40B4-BE49-F238E27FC236}">
                    <a16:creationId xmlns:a16="http://schemas.microsoft.com/office/drawing/2014/main" id="{5534468D-C075-B1C8-E8F7-5AA5EC6A1818}"/>
                  </a:ext>
                </a:extLst>
              </p:cNvPr>
              <p:cNvSpPr/>
              <p:nvPr/>
            </p:nvSpPr>
            <p:spPr>
              <a:xfrm>
                <a:off x="4174457" y="5150551"/>
                <a:ext cx="2377440" cy="1014984"/>
              </a:xfrm>
              <a:prstGeom prst="roundRect">
                <a:avLst>
                  <a:gd name="adj" fmla="val 18503"/>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extBox 35">
                <a:extLst>
                  <a:ext uri="{FF2B5EF4-FFF2-40B4-BE49-F238E27FC236}">
                    <a16:creationId xmlns:a16="http://schemas.microsoft.com/office/drawing/2014/main" id="{BF512CA9-5BFB-A544-E878-17925FF65F05}"/>
                  </a:ext>
                </a:extLst>
              </p:cNvPr>
              <p:cNvSpPr txBox="1"/>
              <p:nvPr/>
            </p:nvSpPr>
            <p:spPr>
              <a:xfrm>
                <a:off x="4334477" y="5296093"/>
                <a:ext cx="2057400" cy="723900"/>
              </a:xfrm>
              <a:prstGeom prst="rect">
                <a:avLst/>
              </a:prstGeom>
              <a:noFill/>
            </p:spPr>
            <p:txBody>
              <a:bodyPr wrap="square" lIns="0" tIns="0" rIns="0" bIns="0" rtlCol="0" anchor="ctr" anchorCtr="0">
                <a:noAutofit/>
              </a:bodyPr>
              <a:lstStyle/>
              <a:p>
                <a:pPr algn="l">
                  <a:lnSpc>
                    <a:spcPts val="1440"/>
                  </a:lnSpc>
                </a:pPr>
                <a:r>
                  <a:rPr lang="en-US" sz="1200" dirty="0">
                    <a:solidFill>
                      <a:schemeClr val="tx2"/>
                    </a:solidFill>
                    <a:latin typeface="Franklin Gothic Book" panose="020B0503020102020204" pitchFamily="34" charset="0"/>
                  </a:rPr>
                  <a:t>Completes and submits </a:t>
                </a:r>
              </a:p>
              <a:p>
                <a:pPr algn="l">
                  <a:lnSpc>
                    <a:spcPts val="1440"/>
                  </a:lnSpc>
                </a:pPr>
                <a:r>
                  <a:rPr lang="en-US" sz="1200" dirty="0">
                    <a:solidFill>
                      <a:schemeClr val="tx2"/>
                    </a:solidFill>
                    <a:latin typeface="Franklin Gothic Book" panose="020B0503020102020204" pitchFamily="34" charset="0"/>
                  </a:rPr>
                  <a:t>timesheets by end of Friday </a:t>
                </a:r>
              </a:p>
              <a:p>
                <a:pPr algn="l">
                  <a:lnSpc>
                    <a:spcPts val="1440"/>
                  </a:lnSpc>
                </a:pPr>
                <a:r>
                  <a:rPr lang="en-US" sz="1200" dirty="0">
                    <a:solidFill>
                      <a:schemeClr val="tx2"/>
                    </a:solidFill>
                    <a:latin typeface="Franklin Gothic Book" panose="020B0503020102020204" pitchFamily="34" charset="0"/>
                  </a:rPr>
                  <a:t>before payroll processing week</a:t>
                </a:r>
              </a:p>
            </p:txBody>
          </p:sp>
        </p:grpSp>
        <p:grpSp>
          <p:nvGrpSpPr>
            <p:cNvPr id="40" name="Group 39">
              <a:extLst>
                <a:ext uri="{FF2B5EF4-FFF2-40B4-BE49-F238E27FC236}">
                  <a16:creationId xmlns:a16="http://schemas.microsoft.com/office/drawing/2014/main" id="{CD49A05C-357A-C0F6-319C-3CEDB2B333BD}"/>
                </a:ext>
              </a:extLst>
            </p:cNvPr>
            <p:cNvGrpSpPr/>
            <p:nvPr/>
          </p:nvGrpSpPr>
          <p:grpSpPr>
            <a:xfrm>
              <a:off x="822960" y="2105000"/>
              <a:ext cx="2377440" cy="1014984"/>
              <a:chOff x="4174457" y="5150551"/>
              <a:chExt cx="2377440" cy="1014984"/>
            </a:xfrm>
          </p:grpSpPr>
          <p:sp>
            <p:nvSpPr>
              <p:cNvPr id="41" name="Rectangle: Rounded Corners 40">
                <a:extLst>
                  <a:ext uri="{FF2B5EF4-FFF2-40B4-BE49-F238E27FC236}">
                    <a16:creationId xmlns:a16="http://schemas.microsoft.com/office/drawing/2014/main" id="{CEC32445-CC87-98D2-4E41-050CB61FE240}"/>
                  </a:ext>
                </a:extLst>
              </p:cNvPr>
              <p:cNvSpPr/>
              <p:nvPr/>
            </p:nvSpPr>
            <p:spPr>
              <a:xfrm>
                <a:off x="4174457" y="5150551"/>
                <a:ext cx="2377440" cy="1014984"/>
              </a:xfrm>
              <a:prstGeom prst="roundRect">
                <a:avLst>
                  <a:gd name="adj" fmla="val 18503"/>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TextBox 41">
                <a:extLst>
                  <a:ext uri="{FF2B5EF4-FFF2-40B4-BE49-F238E27FC236}">
                    <a16:creationId xmlns:a16="http://schemas.microsoft.com/office/drawing/2014/main" id="{C42760E5-41FF-AB7B-83AB-62DCEF636DCC}"/>
                  </a:ext>
                </a:extLst>
              </p:cNvPr>
              <p:cNvSpPr txBox="1"/>
              <p:nvPr/>
            </p:nvSpPr>
            <p:spPr>
              <a:xfrm>
                <a:off x="4334477" y="5296093"/>
                <a:ext cx="2057400" cy="723900"/>
              </a:xfrm>
              <a:prstGeom prst="rect">
                <a:avLst/>
              </a:prstGeom>
              <a:noFill/>
            </p:spPr>
            <p:txBody>
              <a:bodyPr wrap="square" lIns="0" tIns="0" rIns="0" bIns="0" rtlCol="0" anchor="ctr" anchorCtr="0">
                <a:noAutofit/>
              </a:bodyPr>
              <a:lstStyle/>
              <a:p>
                <a:pPr algn="l">
                  <a:lnSpc>
                    <a:spcPts val="1440"/>
                  </a:lnSpc>
                </a:pPr>
                <a:r>
                  <a:rPr lang="en-US" sz="1200" dirty="0">
                    <a:solidFill>
                      <a:schemeClr val="tx2"/>
                    </a:solidFill>
                    <a:latin typeface="Franklin Gothic Book" panose="020B0503020102020204" pitchFamily="34" charset="0"/>
                  </a:rPr>
                  <a:t>Inputs bi-weekly timesheets</a:t>
                </a:r>
              </a:p>
            </p:txBody>
          </p:sp>
        </p:grpSp>
        <p:grpSp>
          <p:nvGrpSpPr>
            <p:cNvPr id="46" name="Group 45">
              <a:extLst>
                <a:ext uri="{FF2B5EF4-FFF2-40B4-BE49-F238E27FC236}">
                  <a16:creationId xmlns:a16="http://schemas.microsoft.com/office/drawing/2014/main" id="{A1F3F8A2-FD5F-A9C3-9B90-F6C77D4B3916}"/>
                </a:ext>
              </a:extLst>
            </p:cNvPr>
            <p:cNvGrpSpPr/>
            <p:nvPr/>
          </p:nvGrpSpPr>
          <p:grpSpPr>
            <a:xfrm>
              <a:off x="7496564" y="2103120"/>
              <a:ext cx="2377440" cy="1014984"/>
              <a:chOff x="4174457" y="5150551"/>
              <a:chExt cx="2377440" cy="1014984"/>
            </a:xfrm>
          </p:grpSpPr>
          <p:sp>
            <p:nvSpPr>
              <p:cNvPr id="47" name="Rectangle: Rounded Corners 46">
                <a:extLst>
                  <a:ext uri="{FF2B5EF4-FFF2-40B4-BE49-F238E27FC236}">
                    <a16:creationId xmlns:a16="http://schemas.microsoft.com/office/drawing/2014/main" id="{49F04036-7D2E-7C45-BF12-B8526B375C1F}"/>
                  </a:ext>
                </a:extLst>
              </p:cNvPr>
              <p:cNvSpPr/>
              <p:nvPr/>
            </p:nvSpPr>
            <p:spPr>
              <a:xfrm>
                <a:off x="4174457" y="5150551"/>
                <a:ext cx="2377440" cy="1014984"/>
              </a:xfrm>
              <a:prstGeom prst="roundRect">
                <a:avLst>
                  <a:gd name="adj" fmla="val 18503"/>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TextBox 47">
                <a:extLst>
                  <a:ext uri="{FF2B5EF4-FFF2-40B4-BE49-F238E27FC236}">
                    <a16:creationId xmlns:a16="http://schemas.microsoft.com/office/drawing/2014/main" id="{FDE46A1E-1369-B495-7AA0-A853FE18D4DB}"/>
                  </a:ext>
                </a:extLst>
              </p:cNvPr>
              <p:cNvSpPr txBox="1"/>
              <p:nvPr/>
            </p:nvSpPr>
            <p:spPr>
              <a:xfrm>
                <a:off x="4334477" y="5296093"/>
                <a:ext cx="2057400" cy="723900"/>
              </a:xfrm>
              <a:prstGeom prst="rect">
                <a:avLst/>
              </a:prstGeom>
              <a:noFill/>
            </p:spPr>
            <p:txBody>
              <a:bodyPr wrap="square" lIns="0" tIns="0" rIns="0" bIns="0" rtlCol="0" anchor="ctr" anchorCtr="0">
                <a:noAutofit/>
              </a:bodyPr>
              <a:lstStyle/>
              <a:p>
                <a:pPr algn="l">
                  <a:lnSpc>
                    <a:spcPts val="1440"/>
                  </a:lnSpc>
                </a:pPr>
                <a:r>
                  <a:rPr lang="en-US" sz="1200" dirty="0">
                    <a:solidFill>
                      <a:schemeClr val="tx2"/>
                    </a:solidFill>
                    <a:latin typeface="Franklin Gothic Book" panose="020B0503020102020204" pitchFamily="34" charset="0"/>
                  </a:rPr>
                  <a:t>Paycheck/Direct Deposit </a:t>
                </a:r>
              </a:p>
              <a:p>
                <a:pPr algn="l">
                  <a:lnSpc>
                    <a:spcPts val="1440"/>
                  </a:lnSpc>
                </a:pPr>
                <a:r>
                  <a:rPr lang="en-US" sz="1200" dirty="0">
                    <a:solidFill>
                      <a:schemeClr val="tx2"/>
                    </a:solidFill>
                    <a:latin typeface="Franklin Gothic Book" panose="020B0503020102020204" pitchFamily="34" charset="0"/>
                  </a:rPr>
                  <a:t>received on the following Friday</a:t>
                </a:r>
              </a:p>
            </p:txBody>
          </p:sp>
        </p:grpSp>
        <p:cxnSp>
          <p:nvCxnSpPr>
            <p:cNvPr id="49" name="Straight Arrow Connector 48">
              <a:extLst>
                <a:ext uri="{FF2B5EF4-FFF2-40B4-BE49-F238E27FC236}">
                  <a16:creationId xmlns:a16="http://schemas.microsoft.com/office/drawing/2014/main" id="{A391C74C-723A-1E14-B2EC-5C7064ECAAEF}"/>
                </a:ext>
              </a:extLst>
            </p:cNvPr>
            <p:cNvCxnSpPr/>
            <p:nvPr/>
          </p:nvCxnSpPr>
          <p:spPr>
            <a:xfrm>
              <a:off x="6623691" y="2606040"/>
              <a:ext cx="786384" cy="0"/>
            </a:xfrm>
            <a:prstGeom prst="straightConnector1">
              <a:avLst/>
            </a:prstGeom>
            <a:ln w="38100">
              <a:solidFill>
                <a:srgbClr val="333F48"/>
              </a:solidFill>
              <a:tailEnd type="arrow" w="med" len="sm"/>
            </a:ln>
          </p:spPr>
          <p:style>
            <a:lnRef idx="1">
              <a:schemeClr val="accent1"/>
            </a:lnRef>
            <a:fillRef idx="0">
              <a:schemeClr val="accent1"/>
            </a:fillRef>
            <a:effectRef idx="0">
              <a:schemeClr val="accent1"/>
            </a:effectRef>
            <a:fontRef idx="minor">
              <a:schemeClr val="tx1"/>
            </a:fontRef>
          </p:style>
        </p:cxnSp>
      </p:grpSp>
      <p:grpSp>
        <p:nvGrpSpPr>
          <p:cNvPr id="51" name="Group 50">
            <a:extLst>
              <a:ext uri="{FF2B5EF4-FFF2-40B4-BE49-F238E27FC236}">
                <a16:creationId xmlns:a16="http://schemas.microsoft.com/office/drawing/2014/main" id="{5F8FC34D-5529-F3D6-8DCF-A4E491B2569E}"/>
              </a:ext>
            </a:extLst>
          </p:cNvPr>
          <p:cNvGrpSpPr/>
          <p:nvPr/>
        </p:nvGrpSpPr>
        <p:grpSpPr>
          <a:xfrm>
            <a:off x="822960" y="4036616"/>
            <a:ext cx="9051044" cy="1016864"/>
            <a:chOff x="822960" y="2103120"/>
            <a:chExt cx="9051044" cy="1016864"/>
          </a:xfrm>
        </p:grpSpPr>
        <p:cxnSp>
          <p:nvCxnSpPr>
            <p:cNvPr id="52" name="Straight Arrow Connector 51">
              <a:extLst>
                <a:ext uri="{FF2B5EF4-FFF2-40B4-BE49-F238E27FC236}">
                  <a16:creationId xmlns:a16="http://schemas.microsoft.com/office/drawing/2014/main" id="{23966BD6-D596-E3FE-6737-FEC8ABB01860}"/>
                </a:ext>
              </a:extLst>
            </p:cNvPr>
            <p:cNvCxnSpPr/>
            <p:nvPr/>
          </p:nvCxnSpPr>
          <p:spPr>
            <a:xfrm>
              <a:off x="3286889" y="2609795"/>
              <a:ext cx="786384" cy="0"/>
            </a:xfrm>
            <a:prstGeom prst="straightConnector1">
              <a:avLst/>
            </a:prstGeom>
            <a:ln w="38100">
              <a:solidFill>
                <a:srgbClr val="333F48"/>
              </a:solidFill>
              <a:tailEnd type="arrow" w="med" len="sm"/>
            </a:ln>
          </p:spPr>
          <p:style>
            <a:lnRef idx="1">
              <a:schemeClr val="accent1"/>
            </a:lnRef>
            <a:fillRef idx="0">
              <a:schemeClr val="accent1"/>
            </a:fillRef>
            <a:effectRef idx="0">
              <a:schemeClr val="accent1"/>
            </a:effectRef>
            <a:fontRef idx="minor">
              <a:schemeClr val="tx1"/>
            </a:fontRef>
          </p:style>
        </p:cxnSp>
        <p:grpSp>
          <p:nvGrpSpPr>
            <p:cNvPr id="53" name="Group 52">
              <a:extLst>
                <a:ext uri="{FF2B5EF4-FFF2-40B4-BE49-F238E27FC236}">
                  <a16:creationId xmlns:a16="http://schemas.microsoft.com/office/drawing/2014/main" id="{9E2E88A2-4B99-8CD1-B2A5-1AB4F60F70BD}"/>
                </a:ext>
              </a:extLst>
            </p:cNvPr>
            <p:cNvGrpSpPr/>
            <p:nvPr/>
          </p:nvGrpSpPr>
          <p:grpSpPr>
            <a:xfrm>
              <a:off x="4159762" y="2105000"/>
              <a:ext cx="2377440" cy="1014984"/>
              <a:chOff x="4174457" y="5150551"/>
              <a:chExt cx="2377440" cy="1014984"/>
            </a:xfrm>
          </p:grpSpPr>
          <p:sp>
            <p:nvSpPr>
              <p:cNvPr id="61" name="Rectangle: Rounded Corners 60">
                <a:extLst>
                  <a:ext uri="{FF2B5EF4-FFF2-40B4-BE49-F238E27FC236}">
                    <a16:creationId xmlns:a16="http://schemas.microsoft.com/office/drawing/2014/main" id="{4A3BFCE3-761B-6E92-2328-BC908BD7A26D}"/>
                  </a:ext>
                </a:extLst>
              </p:cNvPr>
              <p:cNvSpPr/>
              <p:nvPr/>
            </p:nvSpPr>
            <p:spPr>
              <a:xfrm>
                <a:off x="4174457" y="5150551"/>
                <a:ext cx="2377440" cy="1014984"/>
              </a:xfrm>
              <a:prstGeom prst="roundRect">
                <a:avLst>
                  <a:gd name="adj" fmla="val 18503"/>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TextBox 61">
                <a:extLst>
                  <a:ext uri="{FF2B5EF4-FFF2-40B4-BE49-F238E27FC236}">
                    <a16:creationId xmlns:a16="http://schemas.microsoft.com/office/drawing/2014/main" id="{CDFF6FD5-2E8B-2026-CFCB-8F042ED6793F}"/>
                  </a:ext>
                </a:extLst>
              </p:cNvPr>
              <p:cNvSpPr txBox="1"/>
              <p:nvPr/>
            </p:nvSpPr>
            <p:spPr>
              <a:xfrm>
                <a:off x="4334477" y="5296093"/>
                <a:ext cx="2066544" cy="723900"/>
              </a:xfrm>
              <a:prstGeom prst="rect">
                <a:avLst/>
              </a:prstGeom>
              <a:noFill/>
            </p:spPr>
            <p:txBody>
              <a:bodyPr wrap="square" lIns="0" tIns="0" rIns="0" bIns="0" rtlCol="0" anchor="ctr" anchorCtr="0">
                <a:noAutofit/>
              </a:bodyPr>
              <a:lstStyle/>
              <a:p>
                <a:pPr algn="l">
                  <a:lnSpc>
                    <a:spcPts val="1440"/>
                  </a:lnSpc>
                </a:pPr>
                <a:r>
                  <a:rPr lang="en-US" sz="1200" dirty="0">
                    <a:solidFill>
                      <a:schemeClr val="tx2"/>
                    </a:solidFill>
                    <a:latin typeface="Franklin Gothic Book" panose="020B0503020102020204" pitchFamily="34" charset="0"/>
                  </a:rPr>
                  <a:t>Approves timesheets by 12pm </a:t>
                </a:r>
              </a:p>
              <a:p>
                <a:pPr algn="l">
                  <a:lnSpc>
                    <a:spcPts val="1440"/>
                  </a:lnSpc>
                </a:pPr>
                <a:r>
                  <a:rPr lang="en-US" sz="1200" dirty="0">
                    <a:solidFill>
                      <a:schemeClr val="tx2"/>
                    </a:solidFill>
                    <a:latin typeface="Franklin Gothic Book" panose="020B0503020102020204" pitchFamily="34" charset="0"/>
                  </a:rPr>
                  <a:t>on Monday of payroll processing </a:t>
                </a:r>
              </a:p>
              <a:p>
                <a:pPr algn="l">
                  <a:lnSpc>
                    <a:spcPts val="1440"/>
                  </a:lnSpc>
                </a:pPr>
                <a:r>
                  <a:rPr lang="en-US" sz="1200" dirty="0">
                    <a:solidFill>
                      <a:schemeClr val="tx2"/>
                    </a:solidFill>
                    <a:latin typeface="Franklin Gothic Book" panose="020B0503020102020204" pitchFamily="34" charset="0"/>
                  </a:rPr>
                  <a:t>week</a:t>
                </a:r>
              </a:p>
            </p:txBody>
          </p:sp>
        </p:grpSp>
        <p:grpSp>
          <p:nvGrpSpPr>
            <p:cNvPr id="54" name="Group 53">
              <a:extLst>
                <a:ext uri="{FF2B5EF4-FFF2-40B4-BE49-F238E27FC236}">
                  <a16:creationId xmlns:a16="http://schemas.microsoft.com/office/drawing/2014/main" id="{ED9DA4D9-48C2-F1B0-02A2-BDFEAE5BA782}"/>
                </a:ext>
              </a:extLst>
            </p:cNvPr>
            <p:cNvGrpSpPr/>
            <p:nvPr/>
          </p:nvGrpSpPr>
          <p:grpSpPr>
            <a:xfrm>
              <a:off x="822960" y="2105000"/>
              <a:ext cx="2377440" cy="1014984"/>
              <a:chOff x="4174457" y="5150551"/>
              <a:chExt cx="2377440" cy="1014984"/>
            </a:xfrm>
          </p:grpSpPr>
          <p:sp>
            <p:nvSpPr>
              <p:cNvPr id="59" name="Rectangle: Rounded Corners 58">
                <a:extLst>
                  <a:ext uri="{FF2B5EF4-FFF2-40B4-BE49-F238E27FC236}">
                    <a16:creationId xmlns:a16="http://schemas.microsoft.com/office/drawing/2014/main" id="{81B2D247-B9DA-4AD2-0A23-C12F9F23246E}"/>
                  </a:ext>
                </a:extLst>
              </p:cNvPr>
              <p:cNvSpPr/>
              <p:nvPr/>
            </p:nvSpPr>
            <p:spPr>
              <a:xfrm>
                <a:off x="4174457" y="5150551"/>
                <a:ext cx="2377440" cy="1014984"/>
              </a:xfrm>
              <a:prstGeom prst="roundRect">
                <a:avLst>
                  <a:gd name="adj" fmla="val 18503"/>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TextBox 59">
                <a:extLst>
                  <a:ext uri="{FF2B5EF4-FFF2-40B4-BE49-F238E27FC236}">
                    <a16:creationId xmlns:a16="http://schemas.microsoft.com/office/drawing/2014/main" id="{CD04D0AC-EDD1-815D-45E0-19A4A57269F0}"/>
                  </a:ext>
                </a:extLst>
              </p:cNvPr>
              <p:cNvSpPr txBox="1"/>
              <p:nvPr/>
            </p:nvSpPr>
            <p:spPr>
              <a:xfrm>
                <a:off x="4334477" y="5296093"/>
                <a:ext cx="2057400" cy="723900"/>
              </a:xfrm>
              <a:prstGeom prst="rect">
                <a:avLst/>
              </a:prstGeom>
              <a:noFill/>
            </p:spPr>
            <p:txBody>
              <a:bodyPr wrap="square" lIns="0" tIns="0" rIns="0" bIns="0" rtlCol="0" anchor="ctr" anchorCtr="0">
                <a:noAutofit/>
              </a:bodyPr>
              <a:lstStyle/>
              <a:p>
                <a:pPr algn="l">
                  <a:lnSpc>
                    <a:spcPts val="1440"/>
                  </a:lnSpc>
                </a:pPr>
                <a:r>
                  <a:rPr lang="en-US" sz="1200" dirty="0">
                    <a:solidFill>
                      <a:schemeClr val="tx2"/>
                    </a:solidFill>
                    <a:latin typeface="Franklin Gothic Book" panose="020B0503020102020204" pitchFamily="34" charset="0"/>
                  </a:rPr>
                  <a:t>Reviews and edits employee </a:t>
                </a:r>
              </a:p>
              <a:p>
                <a:pPr algn="l">
                  <a:lnSpc>
                    <a:spcPts val="1440"/>
                  </a:lnSpc>
                </a:pPr>
                <a:r>
                  <a:rPr lang="en-US" sz="1200" dirty="0">
                    <a:solidFill>
                      <a:schemeClr val="tx2"/>
                    </a:solidFill>
                    <a:latin typeface="Franklin Gothic Book" panose="020B0503020102020204" pitchFamily="34" charset="0"/>
                  </a:rPr>
                  <a:t>timesheets</a:t>
                </a:r>
              </a:p>
            </p:txBody>
          </p:sp>
        </p:grpSp>
        <p:grpSp>
          <p:nvGrpSpPr>
            <p:cNvPr id="55" name="Group 54">
              <a:extLst>
                <a:ext uri="{FF2B5EF4-FFF2-40B4-BE49-F238E27FC236}">
                  <a16:creationId xmlns:a16="http://schemas.microsoft.com/office/drawing/2014/main" id="{C0CF9F3C-D501-0D82-9C15-A68966E3B0C1}"/>
                </a:ext>
              </a:extLst>
            </p:cNvPr>
            <p:cNvGrpSpPr/>
            <p:nvPr/>
          </p:nvGrpSpPr>
          <p:grpSpPr>
            <a:xfrm>
              <a:off x="7496564" y="2103120"/>
              <a:ext cx="2377440" cy="1014984"/>
              <a:chOff x="4174457" y="5150551"/>
              <a:chExt cx="2377440" cy="1014984"/>
            </a:xfrm>
          </p:grpSpPr>
          <p:sp>
            <p:nvSpPr>
              <p:cNvPr id="57" name="Rectangle: Rounded Corners 56">
                <a:extLst>
                  <a:ext uri="{FF2B5EF4-FFF2-40B4-BE49-F238E27FC236}">
                    <a16:creationId xmlns:a16="http://schemas.microsoft.com/office/drawing/2014/main" id="{1F88210A-E896-E9B4-8FFA-D1BD565FE365}"/>
                  </a:ext>
                </a:extLst>
              </p:cNvPr>
              <p:cNvSpPr/>
              <p:nvPr/>
            </p:nvSpPr>
            <p:spPr>
              <a:xfrm>
                <a:off x="4174457" y="5150551"/>
                <a:ext cx="2377440" cy="1014984"/>
              </a:xfrm>
              <a:prstGeom prst="roundRect">
                <a:avLst>
                  <a:gd name="adj" fmla="val 18503"/>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TextBox 57">
                <a:extLst>
                  <a:ext uri="{FF2B5EF4-FFF2-40B4-BE49-F238E27FC236}">
                    <a16:creationId xmlns:a16="http://schemas.microsoft.com/office/drawing/2014/main" id="{9AF2F4E3-A6DC-08BF-70F7-A153964FE9B8}"/>
                  </a:ext>
                </a:extLst>
              </p:cNvPr>
              <p:cNvSpPr txBox="1"/>
              <p:nvPr/>
            </p:nvSpPr>
            <p:spPr>
              <a:xfrm>
                <a:off x="4334477" y="5296093"/>
                <a:ext cx="2057400" cy="723900"/>
              </a:xfrm>
              <a:prstGeom prst="rect">
                <a:avLst/>
              </a:prstGeom>
              <a:noFill/>
            </p:spPr>
            <p:txBody>
              <a:bodyPr wrap="square" lIns="0" tIns="0" rIns="0" bIns="0" rtlCol="0" anchor="ctr" anchorCtr="0">
                <a:noAutofit/>
              </a:bodyPr>
              <a:lstStyle/>
              <a:p>
                <a:pPr algn="l">
                  <a:lnSpc>
                    <a:spcPts val="1440"/>
                  </a:lnSpc>
                </a:pPr>
                <a:r>
                  <a:rPr lang="en-US" sz="1200" dirty="0">
                    <a:solidFill>
                      <a:schemeClr val="tx2"/>
                    </a:solidFill>
                    <a:latin typeface="Franklin Gothic Book" panose="020B0503020102020204" pitchFamily="34" charset="0"/>
                  </a:rPr>
                  <a:t>Paycheck/Direct Deposit </a:t>
                </a:r>
              </a:p>
              <a:p>
                <a:pPr algn="l">
                  <a:lnSpc>
                    <a:spcPts val="1440"/>
                  </a:lnSpc>
                </a:pPr>
                <a:r>
                  <a:rPr lang="en-US" sz="1200" dirty="0">
                    <a:solidFill>
                      <a:schemeClr val="tx2"/>
                    </a:solidFill>
                    <a:latin typeface="Franklin Gothic Book" panose="020B0503020102020204" pitchFamily="34" charset="0"/>
                  </a:rPr>
                  <a:t>received on Friday</a:t>
                </a:r>
              </a:p>
            </p:txBody>
          </p:sp>
        </p:grpSp>
        <p:cxnSp>
          <p:nvCxnSpPr>
            <p:cNvPr id="56" name="Straight Arrow Connector 55">
              <a:extLst>
                <a:ext uri="{FF2B5EF4-FFF2-40B4-BE49-F238E27FC236}">
                  <a16:creationId xmlns:a16="http://schemas.microsoft.com/office/drawing/2014/main" id="{05420290-CCEE-A459-634A-2D089E344007}"/>
                </a:ext>
              </a:extLst>
            </p:cNvPr>
            <p:cNvCxnSpPr/>
            <p:nvPr/>
          </p:nvCxnSpPr>
          <p:spPr>
            <a:xfrm>
              <a:off x="6623691" y="2606040"/>
              <a:ext cx="786384" cy="0"/>
            </a:xfrm>
            <a:prstGeom prst="straightConnector1">
              <a:avLst/>
            </a:prstGeom>
            <a:ln w="38100">
              <a:solidFill>
                <a:srgbClr val="333F48"/>
              </a:solidFill>
              <a:tailEnd type="arrow" w="med" len="sm"/>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2304041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itle 29">
            <a:extLst>
              <a:ext uri="{FF2B5EF4-FFF2-40B4-BE49-F238E27FC236}">
                <a16:creationId xmlns:a16="http://schemas.microsoft.com/office/drawing/2014/main" id="{3F515E75-08E0-844D-7C3C-148C70C0FCCF}"/>
              </a:ext>
            </a:extLst>
          </p:cNvPr>
          <p:cNvSpPr>
            <a:spLocks noGrp="1"/>
          </p:cNvSpPr>
          <p:nvPr>
            <p:ph type="title"/>
          </p:nvPr>
        </p:nvSpPr>
        <p:spPr>
          <a:xfrm>
            <a:off x="822960" y="822960"/>
            <a:ext cx="3327834" cy="692497"/>
          </a:xfrm>
        </p:spPr>
        <p:txBody>
          <a:bodyPr/>
          <a:lstStyle/>
          <a:p>
            <a:r>
              <a:rPr lang="en-US" dirty="0"/>
              <a:t>This a Timeline Slide</a:t>
            </a:r>
          </a:p>
        </p:txBody>
      </p:sp>
      <p:cxnSp>
        <p:nvCxnSpPr>
          <p:cNvPr id="3" name="Straight Connector 2">
            <a:extLst>
              <a:ext uri="{FF2B5EF4-FFF2-40B4-BE49-F238E27FC236}">
                <a16:creationId xmlns:a16="http://schemas.microsoft.com/office/drawing/2014/main" id="{6269B128-A424-DCCE-9C95-363666127B51}"/>
              </a:ext>
            </a:extLst>
          </p:cNvPr>
          <p:cNvCxnSpPr/>
          <p:nvPr/>
        </p:nvCxnSpPr>
        <p:spPr>
          <a:xfrm>
            <a:off x="822960" y="3840680"/>
            <a:ext cx="10543032"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BA98B937-B8DA-7959-DA0C-BDCC63FF0298}"/>
              </a:ext>
            </a:extLst>
          </p:cNvPr>
          <p:cNvGrpSpPr/>
          <p:nvPr/>
        </p:nvGrpSpPr>
        <p:grpSpPr>
          <a:xfrm>
            <a:off x="831041" y="1972483"/>
            <a:ext cx="2057400" cy="1991641"/>
            <a:chOff x="831041" y="1972483"/>
            <a:chExt cx="2057400" cy="1991641"/>
          </a:xfrm>
        </p:grpSpPr>
        <p:cxnSp>
          <p:nvCxnSpPr>
            <p:cNvPr id="5" name="Straight Connector 4">
              <a:extLst>
                <a:ext uri="{FF2B5EF4-FFF2-40B4-BE49-F238E27FC236}">
                  <a16:creationId xmlns:a16="http://schemas.microsoft.com/office/drawing/2014/main" id="{E87C8620-0FA8-F2D7-ABAA-2F06B24BBA9F}"/>
                </a:ext>
              </a:extLst>
            </p:cNvPr>
            <p:cNvCxnSpPr>
              <a:cxnSpLocks/>
            </p:cNvCxnSpPr>
            <p:nvPr/>
          </p:nvCxnSpPr>
          <p:spPr>
            <a:xfrm flipV="1">
              <a:off x="1859741" y="2725758"/>
              <a:ext cx="0" cy="1099930"/>
            </a:xfrm>
            <a:prstGeom prst="line">
              <a:avLst/>
            </a:prstGeom>
            <a:ln w="9525">
              <a:solidFill>
                <a:schemeClr val="accent3"/>
              </a:solidFill>
            </a:ln>
          </p:spPr>
          <p:style>
            <a:lnRef idx="1">
              <a:schemeClr val="accent1"/>
            </a:lnRef>
            <a:fillRef idx="0">
              <a:schemeClr val="accent1"/>
            </a:fillRef>
            <a:effectRef idx="0">
              <a:schemeClr val="accent1"/>
            </a:effectRef>
            <a:fontRef idx="minor">
              <a:schemeClr val="tx1"/>
            </a:fontRef>
          </p:style>
        </p:cxnSp>
        <p:sp>
          <p:nvSpPr>
            <p:cNvPr id="6" name="Oval 5">
              <a:extLst>
                <a:ext uri="{FF2B5EF4-FFF2-40B4-BE49-F238E27FC236}">
                  <a16:creationId xmlns:a16="http://schemas.microsoft.com/office/drawing/2014/main" id="{57D38E57-C40A-BA23-FCE9-346ACF3044BF}"/>
                </a:ext>
              </a:extLst>
            </p:cNvPr>
            <p:cNvSpPr>
              <a:spLocks noChangeAspect="1"/>
            </p:cNvSpPr>
            <p:nvPr/>
          </p:nvSpPr>
          <p:spPr>
            <a:xfrm>
              <a:off x="1736297" y="3717236"/>
              <a:ext cx="246888" cy="246888"/>
            </a:xfrm>
            <a:prstGeom prst="ellipse">
              <a:avLst/>
            </a:prstGeom>
            <a:solidFill>
              <a:schemeClr val="bg1"/>
            </a:solidFill>
            <a:ln w="1270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D35AA646-E999-251B-4CDB-31BA309D2596}"/>
                </a:ext>
              </a:extLst>
            </p:cNvPr>
            <p:cNvSpPr txBox="1"/>
            <p:nvPr/>
          </p:nvSpPr>
          <p:spPr>
            <a:xfrm>
              <a:off x="831041" y="1972483"/>
              <a:ext cx="2057400" cy="723900"/>
            </a:xfrm>
            <a:prstGeom prst="rect">
              <a:avLst/>
            </a:prstGeom>
            <a:noFill/>
          </p:spPr>
          <p:txBody>
            <a:bodyPr wrap="square" lIns="0" tIns="0" rIns="0" bIns="0" rtlCol="0" anchor="ctr" anchorCtr="0">
              <a:noAutofit/>
            </a:bodyPr>
            <a:lstStyle/>
            <a:p>
              <a:pPr algn="ctr">
                <a:lnSpc>
                  <a:spcPts val="1440"/>
                </a:lnSpc>
              </a:pPr>
              <a:r>
                <a:rPr lang="pt-BR" sz="1200" dirty="0">
                  <a:solidFill>
                    <a:schemeClr val="tx2"/>
                  </a:solidFill>
                  <a:latin typeface="Franklin Gothic Book" panose="020B0503020102020204" pitchFamily="34" charset="0"/>
                </a:rPr>
                <a:t>Q1 2022</a:t>
              </a:r>
            </a:p>
            <a:p>
              <a:pPr algn="ctr">
                <a:lnSpc>
                  <a:spcPts val="1440"/>
                </a:lnSpc>
              </a:pPr>
              <a:r>
                <a:rPr lang="pt-BR" sz="1200" dirty="0">
                  <a:solidFill>
                    <a:schemeClr val="tx2"/>
                  </a:solidFill>
                  <a:latin typeface="Franklin Gothic Book" panose="020B0503020102020204" pitchFamily="34" charset="0"/>
                </a:rPr>
                <a:t>Idic tempedita quo </a:t>
              </a:r>
            </a:p>
            <a:p>
              <a:pPr algn="ctr">
                <a:lnSpc>
                  <a:spcPts val="1440"/>
                </a:lnSpc>
              </a:pPr>
              <a:r>
                <a:rPr lang="pt-BR" sz="1200" dirty="0">
                  <a:solidFill>
                    <a:schemeClr val="tx2"/>
                  </a:solidFill>
                  <a:latin typeface="Franklin Gothic Book" panose="020B0503020102020204" pitchFamily="34" charset="0"/>
                </a:rPr>
                <a:t>dolorehendus mosa Tem </a:t>
              </a:r>
            </a:p>
            <a:p>
              <a:pPr algn="ctr">
                <a:lnSpc>
                  <a:spcPts val="1440"/>
                </a:lnSpc>
              </a:pPr>
              <a:r>
                <a:rPr lang="pt-BR" sz="1200" dirty="0">
                  <a:solidFill>
                    <a:schemeClr val="tx2"/>
                  </a:solidFill>
                  <a:latin typeface="Franklin Gothic Book" panose="020B0503020102020204" pitchFamily="34" charset="0"/>
                </a:rPr>
                <a:t>sequis et</a:t>
              </a:r>
              <a:endParaRPr lang="en-US" sz="1200" dirty="0">
                <a:solidFill>
                  <a:schemeClr val="tx2"/>
                </a:solidFill>
                <a:latin typeface="Franklin Gothic Book" panose="020B0503020102020204" pitchFamily="34" charset="0"/>
              </a:endParaRPr>
            </a:p>
          </p:txBody>
        </p:sp>
      </p:grpSp>
      <p:grpSp>
        <p:nvGrpSpPr>
          <p:cNvPr id="36" name="Group 35">
            <a:extLst>
              <a:ext uri="{FF2B5EF4-FFF2-40B4-BE49-F238E27FC236}">
                <a16:creationId xmlns:a16="http://schemas.microsoft.com/office/drawing/2014/main" id="{F3544480-AADB-A666-D4F8-EFD972768230}"/>
              </a:ext>
            </a:extLst>
          </p:cNvPr>
          <p:cNvGrpSpPr/>
          <p:nvPr/>
        </p:nvGrpSpPr>
        <p:grpSpPr>
          <a:xfrm>
            <a:off x="3712761" y="1972483"/>
            <a:ext cx="2057400" cy="1991641"/>
            <a:chOff x="3712761" y="1972483"/>
            <a:chExt cx="2057400" cy="1991641"/>
          </a:xfrm>
        </p:grpSpPr>
        <p:cxnSp>
          <p:nvCxnSpPr>
            <p:cNvPr id="12" name="Straight Connector 11">
              <a:extLst>
                <a:ext uri="{FF2B5EF4-FFF2-40B4-BE49-F238E27FC236}">
                  <a16:creationId xmlns:a16="http://schemas.microsoft.com/office/drawing/2014/main" id="{FBB43BE6-905D-0A51-DBE6-CA4B1142060D}"/>
                </a:ext>
              </a:extLst>
            </p:cNvPr>
            <p:cNvCxnSpPr>
              <a:cxnSpLocks/>
            </p:cNvCxnSpPr>
            <p:nvPr/>
          </p:nvCxnSpPr>
          <p:spPr>
            <a:xfrm flipV="1">
              <a:off x="4741461" y="2725758"/>
              <a:ext cx="0" cy="1099930"/>
            </a:xfrm>
            <a:prstGeom prst="line">
              <a:avLst/>
            </a:prstGeom>
            <a:ln w="9525">
              <a:solidFill>
                <a:schemeClr val="accent3"/>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41D95EA4-9A28-B6D5-F521-C6FD965CC3C6}"/>
                </a:ext>
              </a:extLst>
            </p:cNvPr>
            <p:cNvSpPr>
              <a:spLocks noChangeAspect="1"/>
            </p:cNvSpPr>
            <p:nvPr/>
          </p:nvSpPr>
          <p:spPr>
            <a:xfrm>
              <a:off x="4618017" y="3717236"/>
              <a:ext cx="246888" cy="246888"/>
            </a:xfrm>
            <a:prstGeom prst="ellipse">
              <a:avLst/>
            </a:prstGeom>
            <a:solidFill>
              <a:schemeClr val="bg1"/>
            </a:solidFill>
            <a:ln w="1270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E9B3C67F-D3E7-D85C-2955-D2A273545FBC}"/>
                </a:ext>
              </a:extLst>
            </p:cNvPr>
            <p:cNvSpPr txBox="1"/>
            <p:nvPr/>
          </p:nvSpPr>
          <p:spPr>
            <a:xfrm>
              <a:off x="3712761" y="1972483"/>
              <a:ext cx="2057400" cy="723900"/>
            </a:xfrm>
            <a:prstGeom prst="rect">
              <a:avLst/>
            </a:prstGeom>
            <a:noFill/>
          </p:spPr>
          <p:txBody>
            <a:bodyPr wrap="square" lIns="0" tIns="0" rIns="0" bIns="0" rtlCol="0" anchor="ctr" anchorCtr="0">
              <a:noAutofit/>
            </a:bodyPr>
            <a:lstStyle/>
            <a:p>
              <a:pPr algn="ctr">
                <a:lnSpc>
                  <a:spcPts val="1440"/>
                </a:lnSpc>
              </a:pPr>
              <a:r>
                <a:rPr lang="pt-BR" sz="1200" dirty="0">
                  <a:solidFill>
                    <a:schemeClr val="tx2"/>
                  </a:solidFill>
                  <a:latin typeface="Franklin Gothic Book" panose="020B0503020102020204" pitchFamily="34" charset="0"/>
                </a:rPr>
                <a:t>Q3 2022</a:t>
              </a:r>
            </a:p>
            <a:p>
              <a:pPr algn="ctr">
                <a:lnSpc>
                  <a:spcPts val="1440"/>
                </a:lnSpc>
              </a:pPr>
              <a:r>
                <a:rPr lang="pt-BR" sz="1200" dirty="0">
                  <a:solidFill>
                    <a:schemeClr val="tx2"/>
                  </a:solidFill>
                  <a:latin typeface="Franklin Gothic Book" panose="020B0503020102020204" pitchFamily="34" charset="0"/>
                </a:rPr>
                <a:t>Idic tempedita quo </a:t>
              </a:r>
            </a:p>
            <a:p>
              <a:pPr algn="ctr">
                <a:lnSpc>
                  <a:spcPts val="1440"/>
                </a:lnSpc>
              </a:pPr>
              <a:r>
                <a:rPr lang="pt-BR" sz="1200" dirty="0">
                  <a:solidFill>
                    <a:schemeClr val="tx2"/>
                  </a:solidFill>
                  <a:latin typeface="Franklin Gothic Book" panose="020B0503020102020204" pitchFamily="34" charset="0"/>
                </a:rPr>
                <a:t>dolorehendus mosa Tem </a:t>
              </a:r>
            </a:p>
            <a:p>
              <a:pPr algn="ctr">
                <a:lnSpc>
                  <a:spcPts val="1440"/>
                </a:lnSpc>
              </a:pPr>
              <a:r>
                <a:rPr lang="pt-BR" sz="1200" dirty="0">
                  <a:solidFill>
                    <a:schemeClr val="tx2"/>
                  </a:solidFill>
                  <a:latin typeface="Franklin Gothic Book" panose="020B0503020102020204" pitchFamily="34" charset="0"/>
                </a:rPr>
                <a:t>sequis et</a:t>
              </a:r>
              <a:endParaRPr lang="en-US" sz="1200" dirty="0">
                <a:solidFill>
                  <a:schemeClr val="tx2"/>
                </a:solidFill>
                <a:latin typeface="Franklin Gothic Book" panose="020B0503020102020204" pitchFamily="34" charset="0"/>
              </a:endParaRPr>
            </a:p>
          </p:txBody>
        </p:sp>
      </p:grpSp>
      <p:grpSp>
        <p:nvGrpSpPr>
          <p:cNvPr id="15" name="Group 14">
            <a:extLst>
              <a:ext uri="{FF2B5EF4-FFF2-40B4-BE49-F238E27FC236}">
                <a16:creationId xmlns:a16="http://schemas.microsoft.com/office/drawing/2014/main" id="{4AFC4BE0-74B4-FBAC-00C1-CE5D24726546}"/>
              </a:ext>
            </a:extLst>
          </p:cNvPr>
          <p:cNvGrpSpPr/>
          <p:nvPr/>
        </p:nvGrpSpPr>
        <p:grpSpPr>
          <a:xfrm>
            <a:off x="6594481" y="1972483"/>
            <a:ext cx="2057400" cy="1991641"/>
            <a:chOff x="831041" y="1972483"/>
            <a:chExt cx="2057400" cy="1991641"/>
          </a:xfrm>
        </p:grpSpPr>
        <p:cxnSp>
          <p:nvCxnSpPr>
            <p:cNvPr id="16" name="Straight Connector 15">
              <a:extLst>
                <a:ext uri="{FF2B5EF4-FFF2-40B4-BE49-F238E27FC236}">
                  <a16:creationId xmlns:a16="http://schemas.microsoft.com/office/drawing/2014/main" id="{3EA08504-6390-3BCF-6040-2CD02BBCDE66}"/>
                </a:ext>
              </a:extLst>
            </p:cNvPr>
            <p:cNvCxnSpPr>
              <a:cxnSpLocks/>
            </p:cNvCxnSpPr>
            <p:nvPr/>
          </p:nvCxnSpPr>
          <p:spPr>
            <a:xfrm flipV="1">
              <a:off x="1859741" y="2725758"/>
              <a:ext cx="0" cy="1099930"/>
            </a:xfrm>
            <a:prstGeom prst="line">
              <a:avLst/>
            </a:prstGeom>
            <a:ln w="9525">
              <a:solidFill>
                <a:schemeClr val="accent3"/>
              </a:solidFill>
            </a:ln>
          </p:spPr>
          <p:style>
            <a:lnRef idx="1">
              <a:schemeClr val="accent1"/>
            </a:lnRef>
            <a:fillRef idx="0">
              <a:schemeClr val="accent1"/>
            </a:fillRef>
            <a:effectRef idx="0">
              <a:schemeClr val="accent1"/>
            </a:effectRef>
            <a:fontRef idx="minor">
              <a:schemeClr val="tx1"/>
            </a:fontRef>
          </p:style>
        </p:cxnSp>
        <p:sp>
          <p:nvSpPr>
            <p:cNvPr id="17" name="Oval 16">
              <a:extLst>
                <a:ext uri="{FF2B5EF4-FFF2-40B4-BE49-F238E27FC236}">
                  <a16:creationId xmlns:a16="http://schemas.microsoft.com/office/drawing/2014/main" id="{25F27234-C026-0681-B3AA-3DB381925CC0}"/>
                </a:ext>
              </a:extLst>
            </p:cNvPr>
            <p:cNvSpPr>
              <a:spLocks noChangeAspect="1"/>
            </p:cNvSpPr>
            <p:nvPr/>
          </p:nvSpPr>
          <p:spPr>
            <a:xfrm>
              <a:off x="1736297" y="3717236"/>
              <a:ext cx="246888" cy="246888"/>
            </a:xfrm>
            <a:prstGeom prst="ellipse">
              <a:avLst/>
            </a:prstGeom>
            <a:solidFill>
              <a:schemeClr val="bg1"/>
            </a:solidFill>
            <a:ln w="1270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AA5DCD4A-0B69-14C8-C496-804DD3AA2DE1}"/>
                </a:ext>
              </a:extLst>
            </p:cNvPr>
            <p:cNvSpPr txBox="1"/>
            <p:nvPr/>
          </p:nvSpPr>
          <p:spPr>
            <a:xfrm>
              <a:off x="831041" y="1972483"/>
              <a:ext cx="2057400" cy="723900"/>
            </a:xfrm>
            <a:prstGeom prst="rect">
              <a:avLst/>
            </a:prstGeom>
            <a:noFill/>
          </p:spPr>
          <p:txBody>
            <a:bodyPr wrap="square" lIns="0" tIns="0" rIns="0" bIns="0" rtlCol="0" anchor="ctr" anchorCtr="0">
              <a:noAutofit/>
            </a:bodyPr>
            <a:lstStyle/>
            <a:p>
              <a:pPr algn="ctr">
                <a:lnSpc>
                  <a:spcPts val="1440"/>
                </a:lnSpc>
              </a:pPr>
              <a:r>
                <a:rPr lang="pt-BR" sz="1200" dirty="0">
                  <a:solidFill>
                    <a:schemeClr val="tx2"/>
                  </a:solidFill>
                  <a:latin typeface="Franklin Gothic Book" panose="020B0503020102020204" pitchFamily="34" charset="0"/>
                </a:rPr>
                <a:t>Q1 2023</a:t>
              </a:r>
            </a:p>
            <a:p>
              <a:pPr algn="ctr">
                <a:lnSpc>
                  <a:spcPts val="1440"/>
                </a:lnSpc>
              </a:pPr>
              <a:r>
                <a:rPr lang="pt-BR" sz="1200" dirty="0">
                  <a:solidFill>
                    <a:schemeClr val="tx2"/>
                  </a:solidFill>
                  <a:latin typeface="Franklin Gothic Book" panose="020B0503020102020204" pitchFamily="34" charset="0"/>
                </a:rPr>
                <a:t>Idic tempedita quo </a:t>
              </a:r>
            </a:p>
            <a:p>
              <a:pPr algn="ctr">
                <a:lnSpc>
                  <a:spcPts val="1440"/>
                </a:lnSpc>
              </a:pPr>
              <a:r>
                <a:rPr lang="pt-BR" sz="1200" dirty="0">
                  <a:solidFill>
                    <a:schemeClr val="tx2"/>
                  </a:solidFill>
                  <a:latin typeface="Franklin Gothic Book" panose="020B0503020102020204" pitchFamily="34" charset="0"/>
                </a:rPr>
                <a:t>dolorehendus mosa Tem </a:t>
              </a:r>
            </a:p>
            <a:p>
              <a:pPr algn="ctr">
                <a:lnSpc>
                  <a:spcPts val="1440"/>
                </a:lnSpc>
              </a:pPr>
              <a:r>
                <a:rPr lang="pt-BR" sz="1200" dirty="0">
                  <a:solidFill>
                    <a:schemeClr val="tx2"/>
                  </a:solidFill>
                  <a:latin typeface="Franklin Gothic Book" panose="020B0503020102020204" pitchFamily="34" charset="0"/>
                </a:rPr>
                <a:t>sequis et</a:t>
              </a:r>
              <a:endParaRPr lang="en-US" sz="1200" dirty="0">
                <a:solidFill>
                  <a:schemeClr val="tx2"/>
                </a:solidFill>
                <a:latin typeface="Franklin Gothic Book" panose="020B0503020102020204" pitchFamily="34" charset="0"/>
              </a:endParaRPr>
            </a:p>
          </p:txBody>
        </p:sp>
      </p:grpSp>
      <p:grpSp>
        <p:nvGrpSpPr>
          <p:cNvPr id="19" name="Group 18">
            <a:extLst>
              <a:ext uri="{FF2B5EF4-FFF2-40B4-BE49-F238E27FC236}">
                <a16:creationId xmlns:a16="http://schemas.microsoft.com/office/drawing/2014/main" id="{85692D36-6BFE-E9AA-FA07-3296E4290B71}"/>
              </a:ext>
            </a:extLst>
          </p:cNvPr>
          <p:cNvGrpSpPr/>
          <p:nvPr/>
        </p:nvGrpSpPr>
        <p:grpSpPr>
          <a:xfrm>
            <a:off x="9476200" y="1972483"/>
            <a:ext cx="2057400" cy="1991641"/>
            <a:chOff x="831041" y="1972483"/>
            <a:chExt cx="2057400" cy="1991641"/>
          </a:xfrm>
        </p:grpSpPr>
        <p:cxnSp>
          <p:nvCxnSpPr>
            <p:cNvPr id="20" name="Straight Connector 19">
              <a:extLst>
                <a:ext uri="{FF2B5EF4-FFF2-40B4-BE49-F238E27FC236}">
                  <a16:creationId xmlns:a16="http://schemas.microsoft.com/office/drawing/2014/main" id="{93F01C1F-F91E-B8A8-ECA1-0D9C81566F20}"/>
                </a:ext>
              </a:extLst>
            </p:cNvPr>
            <p:cNvCxnSpPr>
              <a:cxnSpLocks/>
            </p:cNvCxnSpPr>
            <p:nvPr/>
          </p:nvCxnSpPr>
          <p:spPr>
            <a:xfrm flipV="1">
              <a:off x="1859741" y="2725758"/>
              <a:ext cx="0" cy="1099930"/>
            </a:xfrm>
            <a:prstGeom prst="line">
              <a:avLst/>
            </a:prstGeom>
            <a:ln w="9525">
              <a:solidFill>
                <a:schemeClr val="accent3"/>
              </a:solidFill>
            </a:ln>
          </p:spPr>
          <p:style>
            <a:lnRef idx="1">
              <a:schemeClr val="accent1"/>
            </a:lnRef>
            <a:fillRef idx="0">
              <a:schemeClr val="accent1"/>
            </a:fillRef>
            <a:effectRef idx="0">
              <a:schemeClr val="accent1"/>
            </a:effectRef>
            <a:fontRef idx="minor">
              <a:schemeClr val="tx1"/>
            </a:fontRef>
          </p:style>
        </p:cxnSp>
        <p:sp>
          <p:nvSpPr>
            <p:cNvPr id="21" name="Oval 20">
              <a:extLst>
                <a:ext uri="{FF2B5EF4-FFF2-40B4-BE49-F238E27FC236}">
                  <a16:creationId xmlns:a16="http://schemas.microsoft.com/office/drawing/2014/main" id="{66340AC3-D71A-DD3A-93AD-9DAB2987DB46}"/>
                </a:ext>
              </a:extLst>
            </p:cNvPr>
            <p:cNvSpPr>
              <a:spLocks noChangeAspect="1"/>
            </p:cNvSpPr>
            <p:nvPr/>
          </p:nvSpPr>
          <p:spPr>
            <a:xfrm>
              <a:off x="1736297" y="3717236"/>
              <a:ext cx="246888" cy="246888"/>
            </a:xfrm>
            <a:prstGeom prst="ellipse">
              <a:avLst/>
            </a:prstGeom>
            <a:solidFill>
              <a:schemeClr val="bg1"/>
            </a:solidFill>
            <a:ln w="1270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a:extLst>
                <a:ext uri="{FF2B5EF4-FFF2-40B4-BE49-F238E27FC236}">
                  <a16:creationId xmlns:a16="http://schemas.microsoft.com/office/drawing/2014/main" id="{730F722F-FF04-7462-68EA-747FA485C06B}"/>
                </a:ext>
              </a:extLst>
            </p:cNvPr>
            <p:cNvSpPr txBox="1"/>
            <p:nvPr/>
          </p:nvSpPr>
          <p:spPr>
            <a:xfrm>
              <a:off x="831041" y="1972483"/>
              <a:ext cx="2057400" cy="723900"/>
            </a:xfrm>
            <a:prstGeom prst="rect">
              <a:avLst/>
            </a:prstGeom>
            <a:noFill/>
          </p:spPr>
          <p:txBody>
            <a:bodyPr wrap="square" lIns="0" tIns="0" rIns="0" bIns="0" rtlCol="0" anchor="ctr" anchorCtr="0">
              <a:noAutofit/>
            </a:bodyPr>
            <a:lstStyle/>
            <a:p>
              <a:pPr algn="ctr">
                <a:lnSpc>
                  <a:spcPts val="1440"/>
                </a:lnSpc>
              </a:pPr>
              <a:r>
                <a:rPr lang="pt-BR" sz="1200" dirty="0">
                  <a:solidFill>
                    <a:schemeClr val="tx2"/>
                  </a:solidFill>
                  <a:latin typeface="Franklin Gothic Book" panose="020B0503020102020204" pitchFamily="34" charset="0"/>
                </a:rPr>
                <a:t>Q3 2023</a:t>
              </a:r>
            </a:p>
            <a:p>
              <a:pPr algn="ctr">
                <a:lnSpc>
                  <a:spcPts val="1440"/>
                </a:lnSpc>
              </a:pPr>
              <a:r>
                <a:rPr lang="pt-BR" sz="1200" dirty="0">
                  <a:solidFill>
                    <a:schemeClr val="tx2"/>
                  </a:solidFill>
                  <a:latin typeface="Franklin Gothic Book" panose="020B0503020102020204" pitchFamily="34" charset="0"/>
                </a:rPr>
                <a:t>Idic tempedita quo </a:t>
              </a:r>
            </a:p>
            <a:p>
              <a:pPr algn="ctr">
                <a:lnSpc>
                  <a:spcPts val="1440"/>
                </a:lnSpc>
              </a:pPr>
              <a:r>
                <a:rPr lang="pt-BR" sz="1200" dirty="0">
                  <a:solidFill>
                    <a:schemeClr val="tx2"/>
                  </a:solidFill>
                  <a:latin typeface="Franklin Gothic Book" panose="020B0503020102020204" pitchFamily="34" charset="0"/>
                </a:rPr>
                <a:t>dolorehendus mosa Tem </a:t>
              </a:r>
            </a:p>
            <a:p>
              <a:pPr algn="ctr">
                <a:lnSpc>
                  <a:spcPts val="1440"/>
                </a:lnSpc>
              </a:pPr>
              <a:r>
                <a:rPr lang="pt-BR" sz="1200" dirty="0">
                  <a:solidFill>
                    <a:schemeClr val="tx2"/>
                  </a:solidFill>
                  <a:latin typeface="Franklin Gothic Book" panose="020B0503020102020204" pitchFamily="34" charset="0"/>
                </a:rPr>
                <a:t>sequis et</a:t>
              </a:r>
              <a:endParaRPr lang="en-US" sz="1200" dirty="0">
                <a:solidFill>
                  <a:schemeClr val="tx2"/>
                </a:solidFill>
                <a:latin typeface="Franklin Gothic Book" panose="020B0503020102020204" pitchFamily="34" charset="0"/>
              </a:endParaRPr>
            </a:p>
          </p:txBody>
        </p:sp>
      </p:grpSp>
      <p:grpSp>
        <p:nvGrpSpPr>
          <p:cNvPr id="37" name="Group 36">
            <a:extLst>
              <a:ext uri="{FF2B5EF4-FFF2-40B4-BE49-F238E27FC236}">
                <a16:creationId xmlns:a16="http://schemas.microsoft.com/office/drawing/2014/main" id="{12F6CB25-8733-4F6D-561A-68D9D79946D9}"/>
              </a:ext>
            </a:extLst>
          </p:cNvPr>
          <p:cNvGrpSpPr/>
          <p:nvPr/>
        </p:nvGrpSpPr>
        <p:grpSpPr>
          <a:xfrm>
            <a:off x="5157458" y="3717236"/>
            <a:ext cx="2057400" cy="1945232"/>
            <a:chOff x="5158820" y="3717236"/>
            <a:chExt cx="2057400" cy="1945232"/>
          </a:xfrm>
        </p:grpSpPr>
        <p:cxnSp>
          <p:nvCxnSpPr>
            <p:cNvPr id="33" name="Straight Connector 32">
              <a:extLst>
                <a:ext uri="{FF2B5EF4-FFF2-40B4-BE49-F238E27FC236}">
                  <a16:creationId xmlns:a16="http://schemas.microsoft.com/office/drawing/2014/main" id="{12A47E0A-65F6-C54D-A16D-8B6874D20C30}"/>
                </a:ext>
              </a:extLst>
            </p:cNvPr>
            <p:cNvCxnSpPr>
              <a:cxnSpLocks/>
            </p:cNvCxnSpPr>
            <p:nvPr/>
          </p:nvCxnSpPr>
          <p:spPr>
            <a:xfrm flipV="1">
              <a:off x="6187520" y="3836663"/>
              <a:ext cx="0" cy="1099930"/>
            </a:xfrm>
            <a:prstGeom prst="line">
              <a:avLst/>
            </a:prstGeom>
            <a:ln w="9525">
              <a:solidFill>
                <a:schemeClr val="accent3"/>
              </a:solidFill>
            </a:ln>
          </p:spPr>
          <p:style>
            <a:lnRef idx="1">
              <a:schemeClr val="accent1"/>
            </a:lnRef>
            <a:fillRef idx="0">
              <a:schemeClr val="accent1"/>
            </a:fillRef>
            <a:effectRef idx="0">
              <a:schemeClr val="accent1"/>
            </a:effectRef>
            <a:fontRef idx="minor">
              <a:schemeClr val="tx1"/>
            </a:fontRef>
          </p:style>
        </p:cxnSp>
        <p:sp>
          <p:nvSpPr>
            <p:cNvPr id="34" name="Oval 33">
              <a:extLst>
                <a:ext uri="{FF2B5EF4-FFF2-40B4-BE49-F238E27FC236}">
                  <a16:creationId xmlns:a16="http://schemas.microsoft.com/office/drawing/2014/main" id="{CB7E58D2-86E1-822A-45D3-A21FDD48E835}"/>
                </a:ext>
              </a:extLst>
            </p:cNvPr>
            <p:cNvSpPr>
              <a:spLocks noChangeAspect="1"/>
            </p:cNvSpPr>
            <p:nvPr/>
          </p:nvSpPr>
          <p:spPr>
            <a:xfrm>
              <a:off x="6064076" y="3717236"/>
              <a:ext cx="246888" cy="246888"/>
            </a:xfrm>
            <a:prstGeom prst="ellipse">
              <a:avLst/>
            </a:prstGeom>
            <a:solidFill>
              <a:schemeClr val="bg1"/>
            </a:solidFill>
            <a:ln w="1270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a:extLst>
                <a:ext uri="{FF2B5EF4-FFF2-40B4-BE49-F238E27FC236}">
                  <a16:creationId xmlns:a16="http://schemas.microsoft.com/office/drawing/2014/main" id="{A049B145-F6C3-F202-92D1-B47C85162CAB}"/>
                </a:ext>
              </a:extLst>
            </p:cNvPr>
            <p:cNvSpPr txBox="1"/>
            <p:nvPr/>
          </p:nvSpPr>
          <p:spPr>
            <a:xfrm>
              <a:off x="5158820" y="4938568"/>
              <a:ext cx="2057400" cy="723900"/>
            </a:xfrm>
            <a:prstGeom prst="rect">
              <a:avLst/>
            </a:prstGeom>
            <a:noFill/>
          </p:spPr>
          <p:txBody>
            <a:bodyPr wrap="square" lIns="0" tIns="0" rIns="0" bIns="0" rtlCol="0" anchor="ctr" anchorCtr="0">
              <a:noAutofit/>
            </a:bodyPr>
            <a:lstStyle/>
            <a:p>
              <a:pPr algn="ctr">
                <a:lnSpc>
                  <a:spcPts val="1440"/>
                </a:lnSpc>
              </a:pPr>
              <a:r>
                <a:rPr lang="pt-BR" sz="1200" dirty="0">
                  <a:solidFill>
                    <a:schemeClr val="tx2"/>
                  </a:solidFill>
                  <a:latin typeface="Franklin Gothic Book" panose="020B0503020102020204" pitchFamily="34" charset="0"/>
                </a:rPr>
                <a:t>Q4 2022</a:t>
              </a:r>
            </a:p>
            <a:p>
              <a:pPr algn="ctr">
                <a:lnSpc>
                  <a:spcPts val="1440"/>
                </a:lnSpc>
              </a:pPr>
              <a:r>
                <a:rPr lang="pt-BR" sz="1200" dirty="0">
                  <a:solidFill>
                    <a:schemeClr val="tx2"/>
                  </a:solidFill>
                  <a:latin typeface="Franklin Gothic Book" panose="020B0503020102020204" pitchFamily="34" charset="0"/>
                </a:rPr>
                <a:t>Idic tempedita quo </a:t>
              </a:r>
            </a:p>
            <a:p>
              <a:pPr algn="ctr">
                <a:lnSpc>
                  <a:spcPts val="1440"/>
                </a:lnSpc>
              </a:pPr>
              <a:r>
                <a:rPr lang="pt-BR" sz="1200" dirty="0">
                  <a:solidFill>
                    <a:schemeClr val="tx2"/>
                  </a:solidFill>
                  <a:latin typeface="Franklin Gothic Book" panose="020B0503020102020204" pitchFamily="34" charset="0"/>
                </a:rPr>
                <a:t>dolorehendus mosa Tem </a:t>
              </a:r>
            </a:p>
            <a:p>
              <a:pPr algn="ctr">
                <a:lnSpc>
                  <a:spcPts val="1440"/>
                </a:lnSpc>
              </a:pPr>
              <a:r>
                <a:rPr lang="pt-BR" sz="1200" dirty="0">
                  <a:solidFill>
                    <a:schemeClr val="tx2"/>
                  </a:solidFill>
                  <a:latin typeface="Franklin Gothic Book" panose="020B0503020102020204" pitchFamily="34" charset="0"/>
                </a:rPr>
                <a:t>sequis et</a:t>
              </a:r>
              <a:endParaRPr lang="en-US" sz="1200" dirty="0">
                <a:solidFill>
                  <a:schemeClr val="tx2"/>
                </a:solidFill>
                <a:latin typeface="Franklin Gothic Book" panose="020B0503020102020204" pitchFamily="34" charset="0"/>
              </a:endParaRPr>
            </a:p>
          </p:txBody>
        </p:sp>
      </p:grpSp>
      <p:grpSp>
        <p:nvGrpSpPr>
          <p:cNvPr id="38" name="Group 37">
            <a:extLst>
              <a:ext uri="{FF2B5EF4-FFF2-40B4-BE49-F238E27FC236}">
                <a16:creationId xmlns:a16="http://schemas.microsoft.com/office/drawing/2014/main" id="{59D4B236-FAB4-EA0A-A7D8-1EF64DD40D8F}"/>
              </a:ext>
            </a:extLst>
          </p:cNvPr>
          <p:cNvGrpSpPr/>
          <p:nvPr/>
        </p:nvGrpSpPr>
        <p:grpSpPr>
          <a:xfrm>
            <a:off x="2270487" y="3717236"/>
            <a:ext cx="2057400" cy="1945232"/>
            <a:chOff x="5158820" y="3717236"/>
            <a:chExt cx="2057400" cy="1945232"/>
          </a:xfrm>
        </p:grpSpPr>
        <p:cxnSp>
          <p:nvCxnSpPr>
            <p:cNvPr id="39" name="Straight Connector 38">
              <a:extLst>
                <a:ext uri="{FF2B5EF4-FFF2-40B4-BE49-F238E27FC236}">
                  <a16:creationId xmlns:a16="http://schemas.microsoft.com/office/drawing/2014/main" id="{63FD6C37-19D0-B669-72E1-4398361D6827}"/>
                </a:ext>
              </a:extLst>
            </p:cNvPr>
            <p:cNvCxnSpPr>
              <a:cxnSpLocks/>
            </p:cNvCxnSpPr>
            <p:nvPr/>
          </p:nvCxnSpPr>
          <p:spPr>
            <a:xfrm flipV="1">
              <a:off x="6187520" y="3836663"/>
              <a:ext cx="0" cy="1099930"/>
            </a:xfrm>
            <a:prstGeom prst="line">
              <a:avLst/>
            </a:prstGeom>
            <a:ln w="9525">
              <a:solidFill>
                <a:schemeClr val="accent3"/>
              </a:solidFill>
            </a:ln>
          </p:spPr>
          <p:style>
            <a:lnRef idx="1">
              <a:schemeClr val="accent1"/>
            </a:lnRef>
            <a:fillRef idx="0">
              <a:schemeClr val="accent1"/>
            </a:fillRef>
            <a:effectRef idx="0">
              <a:schemeClr val="accent1"/>
            </a:effectRef>
            <a:fontRef idx="minor">
              <a:schemeClr val="tx1"/>
            </a:fontRef>
          </p:style>
        </p:cxnSp>
        <p:sp>
          <p:nvSpPr>
            <p:cNvPr id="40" name="Oval 39">
              <a:extLst>
                <a:ext uri="{FF2B5EF4-FFF2-40B4-BE49-F238E27FC236}">
                  <a16:creationId xmlns:a16="http://schemas.microsoft.com/office/drawing/2014/main" id="{32795000-6D70-A36B-750C-DC7EB7ECC84E}"/>
                </a:ext>
              </a:extLst>
            </p:cNvPr>
            <p:cNvSpPr>
              <a:spLocks noChangeAspect="1"/>
            </p:cNvSpPr>
            <p:nvPr/>
          </p:nvSpPr>
          <p:spPr>
            <a:xfrm>
              <a:off x="6064076" y="3717236"/>
              <a:ext cx="246888" cy="246888"/>
            </a:xfrm>
            <a:prstGeom prst="ellipse">
              <a:avLst/>
            </a:prstGeom>
            <a:solidFill>
              <a:schemeClr val="bg1"/>
            </a:solidFill>
            <a:ln w="1270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a:extLst>
                <a:ext uri="{FF2B5EF4-FFF2-40B4-BE49-F238E27FC236}">
                  <a16:creationId xmlns:a16="http://schemas.microsoft.com/office/drawing/2014/main" id="{63645A5A-16CB-5198-3A90-C202B2093B13}"/>
                </a:ext>
              </a:extLst>
            </p:cNvPr>
            <p:cNvSpPr txBox="1"/>
            <p:nvPr/>
          </p:nvSpPr>
          <p:spPr>
            <a:xfrm>
              <a:off x="5158820" y="4938568"/>
              <a:ext cx="2057400" cy="723900"/>
            </a:xfrm>
            <a:prstGeom prst="rect">
              <a:avLst/>
            </a:prstGeom>
            <a:noFill/>
          </p:spPr>
          <p:txBody>
            <a:bodyPr wrap="square" lIns="0" tIns="0" rIns="0" bIns="0" rtlCol="0" anchor="ctr" anchorCtr="0">
              <a:noAutofit/>
            </a:bodyPr>
            <a:lstStyle/>
            <a:p>
              <a:pPr algn="ctr">
                <a:lnSpc>
                  <a:spcPts val="1440"/>
                </a:lnSpc>
              </a:pPr>
              <a:r>
                <a:rPr lang="pt-BR" sz="1200" dirty="0">
                  <a:solidFill>
                    <a:schemeClr val="tx2"/>
                  </a:solidFill>
                  <a:latin typeface="Franklin Gothic Book" panose="020B0503020102020204" pitchFamily="34" charset="0"/>
                </a:rPr>
                <a:t>Q2 2022</a:t>
              </a:r>
            </a:p>
            <a:p>
              <a:pPr algn="ctr">
                <a:lnSpc>
                  <a:spcPts val="1440"/>
                </a:lnSpc>
              </a:pPr>
              <a:r>
                <a:rPr lang="pt-BR" sz="1200" dirty="0">
                  <a:solidFill>
                    <a:schemeClr val="tx2"/>
                  </a:solidFill>
                  <a:latin typeface="Franklin Gothic Book" panose="020B0503020102020204" pitchFamily="34" charset="0"/>
                </a:rPr>
                <a:t>Idic tempedita quo </a:t>
              </a:r>
            </a:p>
            <a:p>
              <a:pPr algn="ctr">
                <a:lnSpc>
                  <a:spcPts val="1440"/>
                </a:lnSpc>
              </a:pPr>
              <a:r>
                <a:rPr lang="pt-BR" sz="1200" dirty="0">
                  <a:solidFill>
                    <a:schemeClr val="tx2"/>
                  </a:solidFill>
                  <a:latin typeface="Franklin Gothic Book" panose="020B0503020102020204" pitchFamily="34" charset="0"/>
                </a:rPr>
                <a:t>Dolorehendus mosa Tem </a:t>
              </a:r>
            </a:p>
            <a:p>
              <a:pPr algn="ctr">
                <a:lnSpc>
                  <a:spcPts val="1440"/>
                </a:lnSpc>
              </a:pPr>
              <a:r>
                <a:rPr lang="pt-BR" sz="1200" dirty="0">
                  <a:solidFill>
                    <a:schemeClr val="tx2"/>
                  </a:solidFill>
                  <a:latin typeface="Franklin Gothic Book" panose="020B0503020102020204" pitchFamily="34" charset="0"/>
                </a:rPr>
                <a:t>sequis et</a:t>
              </a:r>
              <a:endParaRPr lang="en-US" sz="1200" dirty="0">
                <a:solidFill>
                  <a:schemeClr val="tx2"/>
                </a:solidFill>
                <a:latin typeface="Franklin Gothic Book" panose="020B0503020102020204" pitchFamily="34" charset="0"/>
              </a:endParaRPr>
            </a:p>
          </p:txBody>
        </p:sp>
      </p:grpSp>
      <p:grpSp>
        <p:nvGrpSpPr>
          <p:cNvPr id="42" name="Group 41">
            <a:extLst>
              <a:ext uri="{FF2B5EF4-FFF2-40B4-BE49-F238E27FC236}">
                <a16:creationId xmlns:a16="http://schemas.microsoft.com/office/drawing/2014/main" id="{30CEBE9E-9B53-1044-58F2-506EF18E1FFE}"/>
              </a:ext>
            </a:extLst>
          </p:cNvPr>
          <p:cNvGrpSpPr/>
          <p:nvPr/>
        </p:nvGrpSpPr>
        <p:grpSpPr>
          <a:xfrm>
            <a:off x="8044429" y="3717236"/>
            <a:ext cx="2057400" cy="1945232"/>
            <a:chOff x="5158820" y="3717236"/>
            <a:chExt cx="2057400" cy="1945232"/>
          </a:xfrm>
        </p:grpSpPr>
        <p:cxnSp>
          <p:nvCxnSpPr>
            <p:cNvPr id="43" name="Straight Connector 42">
              <a:extLst>
                <a:ext uri="{FF2B5EF4-FFF2-40B4-BE49-F238E27FC236}">
                  <a16:creationId xmlns:a16="http://schemas.microsoft.com/office/drawing/2014/main" id="{B3A51850-8ED2-B7B6-CA3F-D32D018947A6}"/>
                </a:ext>
              </a:extLst>
            </p:cNvPr>
            <p:cNvCxnSpPr>
              <a:cxnSpLocks/>
            </p:cNvCxnSpPr>
            <p:nvPr/>
          </p:nvCxnSpPr>
          <p:spPr>
            <a:xfrm flipV="1">
              <a:off x="6187520" y="3836663"/>
              <a:ext cx="0" cy="1099930"/>
            </a:xfrm>
            <a:prstGeom prst="line">
              <a:avLst/>
            </a:prstGeom>
            <a:ln w="9525">
              <a:solidFill>
                <a:schemeClr val="accent3"/>
              </a:solidFill>
            </a:ln>
          </p:spPr>
          <p:style>
            <a:lnRef idx="1">
              <a:schemeClr val="accent1"/>
            </a:lnRef>
            <a:fillRef idx="0">
              <a:schemeClr val="accent1"/>
            </a:fillRef>
            <a:effectRef idx="0">
              <a:schemeClr val="accent1"/>
            </a:effectRef>
            <a:fontRef idx="minor">
              <a:schemeClr val="tx1"/>
            </a:fontRef>
          </p:style>
        </p:cxnSp>
        <p:sp>
          <p:nvSpPr>
            <p:cNvPr id="44" name="Oval 43">
              <a:extLst>
                <a:ext uri="{FF2B5EF4-FFF2-40B4-BE49-F238E27FC236}">
                  <a16:creationId xmlns:a16="http://schemas.microsoft.com/office/drawing/2014/main" id="{46D55AC0-025A-58C8-7D9D-54CF3E921141}"/>
                </a:ext>
              </a:extLst>
            </p:cNvPr>
            <p:cNvSpPr>
              <a:spLocks noChangeAspect="1"/>
            </p:cNvSpPr>
            <p:nvPr/>
          </p:nvSpPr>
          <p:spPr>
            <a:xfrm>
              <a:off x="6064076" y="3717236"/>
              <a:ext cx="246888" cy="246888"/>
            </a:xfrm>
            <a:prstGeom prst="ellipse">
              <a:avLst/>
            </a:prstGeom>
            <a:solidFill>
              <a:schemeClr val="bg1"/>
            </a:solidFill>
            <a:ln w="1270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extBox 44">
              <a:extLst>
                <a:ext uri="{FF2B5EF4-FFF2-40B4-BE49-F238E27FC236}">
                  <a16:creationId xmlns:a16="http://schemas.microsoft.com/office/drawing/2014/main" id="{EB9CB1E8-4317-C53C-6402-4F5D7321C3A7}"/>
                </a:ext>
              </a:extLst>
            </p:cNvPr>
            <p:cNvSpPr txBox="1"/>
            <p:nvPr/>
          </p:nvSpPr>
          <p:spPr>
            <a:xfrm>
              <a:off x="5158820" y="4938568"/>
              <a:ext cx="2057400" cy="723900"/>
            </a:xfrm>
            <a:prstGeom prst="rect">
              <a:avLst/>
            </a:prstGeom>
            <a:noFill/>
          </p:spPr>
          <p:txBody>
            <a:bodyPr wrap="square" lIns="0" tIns="0" rIns="0" bIns="0" rtlCol="0" anchor="ctr" anchorCtr="0">
              <a:noAutofit/>
            </a:bodyPr>
            <a:lstStyle/>
            <a:p>
              <a:pPr algn="ctr">
                <a:lnSpc>
                  <a:spcPts val="1440"/>
                </a:lnSpc>
              </a:pPr>
              <a:r>
                <a:rPr lang="pt-BR" sz="1200" dirty="0">
                  <a:solidFill>
                    <a:schemeClr val="tx2"/>
                  </a:solidFill>
                  <a:latin typeface="Franklin Gothic Book" panose="020B0503020102020204" pitchFamily="34" charset="0"/>
                </a:rPr>
                <a:t>Q2 2023</a:t>
              </a:r>
            </a:p>
            <a:p>
              <a:pPr algn="ctr">
                <a:lnSpc>
                  <a:spcPts val="1440"/>
                </a:lnSpc>
              </a:pPr>
              <a:r>
                <a:rPr lang="pt-BR" sz="1200" dirty="0">
                  <a:solidFill>
                    <a:schemeClr val="tx2"/>
                  </a:solidFill>
                  <a:latin typeface="Franklin Gothic Book" panose="020B0503020102020204" pitchFamily="34" charset="0"/>
                </a:rPr>
                <a:t>Idic tempedita quo </a:t>
              </a:r>
            </a:p>
            <a:p>
              <a:pPr algn="ctr">
                <a:lnSpc>
                  <a:spcPts val="1440"/>
                </a:lnSpc>
              </a:pPr>
              <a:r>
                <a:rPr lang="pt-BR" sz="1200" dirty="0">
                  <a:solidFill>
                    <a:schemeClr val="tx2"/>
                  </a:solidFill>
                  <a:latin typeface="Franklin Gothic Book" panose="020B0503020102020204" pitchFamily="34" charset="0"/>
                </a:rPr>
                <a:t>dolorehendus mosa Tem </a:t>
              </a:r>
            </a:p>
            <a:p>
              <a:pPr algn="ctr">
                <a:lnSpc>
                  <a:spcPts val="1440"/>
                </a:lnSpc>
              </a:pPr>
              <a:r>
                <a:rPr lang="pt-BR" sz="1200" dirty="0">
                  <a:solidFill>
                    <a:schemeClr val="tx2"/>
                  </a:solidFill>
                  <a:latin typeface="Franklin Gothic Book" panose="020B0503020102020204" pitchFamily="34" charset="0"/>
                </a:rPr>
                <a:t>sequis et</a:t>
              </a:r>
              <a:endParaRPr lang="en-US" sz="1200" dirty="0">
                <a:solidFill>
                  <a:schemeClr val="tx2"/>
                </a:solidFill>
                <a:latin typeface="Franklin Gothic Book" panose="020B0503020102020204" pitchFamily="34" charset="0"/>
              </a:endParaRPr>
            </a:p>
          </p:txBody>
        </p:sp>
      </p:grpSp>
    </p:spTree>
    <p:extLst>
      <p:ext uri="{BB962C8B-B14F-4D97-AF65-F5344CB8AC3E}">
        <p14:creationId xmlns:p14="http://schemas.microsoft.com/office/powerpoint/2010/main" val="26087483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0BAB1F-7DFE-C3F4-5CD8-8B430D323AB7}"/>
              </a:ext>
            </a:extLst>
          </p:cNvPr>
          <p:cNvSpPr>
            <a:spLocks noGrp="1"/>
          </p:cNvSpPr>
          <p:nvPr>
            <p:ph type="title"/>
          </p:nvPr>
        </p:nvSpPr>
        <p:spPr>
          <a:xfrm>
            <a:off x="822960" y="822960"/>
            <a:ext cx="3436646" cy="692497"/>
          </a:xfrm>
        </p:spPr>
        <p:txBody>
          <a:bodyPr/>
          <a:lstStyle/>
          <a:p>
            <a:r>
              <a:rPr lang="en-US" dirty="0"/>
              <a:t>Typography Hierarchy</a:t>
            </a:r>
          </a:p>
        </p:txBody>
      </p:sp>
      <p:sp>
        <p:nvSpPr>
          <p:cNvPr id="5" name="TextBox 4">
            <a:extLst>
              <a:ext uri="{FF2B5EF4-FFF2-40B4-BE49-F238E27FC236}">
                <a16:creationId xmlns:a16="http://schemas.microsoft.com/office/drawing/2014/main" id="{16D77336-EE21-91E1-D6F3-AD808DF3B7B3}"/>
              </a:ext>
            </a:extLst>
          </p:cNvPr>
          <p:cNvSpPr txBox="1"/>
          <p:nvPr/>
        </p:nvSpPr>
        <p:spPr>
          <a:xfrm>
            <a:off x="822960" y="4308182"/>
            <a:ext cx="5029200" cy="602166"/>
          </a:xfrm>
          <a:prstGeom prst="rect">
            <a:avLst/>
          </a:prstGeom>
          <a:noFill/>
        </p:spPr>
        <p:txBody>
          <a:bodyPr wrap="square" lIns="0" tIns="0" rIns="0" bIns="0" rtlCol="0">
            <a:noAutofit/>
          </a:bodyPr>
          <a:lstStyle/>
          <a:p>
            <a:pPr algn="l">
              <a:lnSpc>
                <a:spcPts val="2200"/>
              </a:lnSpc>
            </a:pPr>
            <a:r>
              <a:rPr lang="en-US" sz="1400" dirty="0">
                <a:latin typeface="Franklin Gothic Book" panose="020B0503020102020204" pitchFamily="34" charset="0"/>
              </a:rPr>
              <a:t>This is small body text. Ro </a:t>
            </a:r>
            <a:r>
              <a:rPr lang="en-US" sz="1400" dirty="0" err="1">
                <a:latin typeface="Franklin Gothic Book" panose="020B0503020102020204" pitchFamily="34" charset="0"/>
              </a:rPr>
              <a:t>experios</a:t>
            </a:r>
            <a:r>
              <a:rPr lang="en-US" sz="1400" dirty="0">
                <a:latin typeface="Franklin Gothic Book" panose="020B0503020102020204" pitchFamily="34" charset="0"/>
              </a:rPr>
              <a:t> </a:t>
            </a:r>
            <a:r>
              <a:rPr lang="en-US" sz="1400" dirty="0" err="1">
                <a:latin typeface="Franklin Gothic Book" panose="020B0503020102020204" pitchFamily="34" charset="0"/>
              </a:rPr>
              <a:t>magnimp</a:t>
            </a:r>
            <a:r>
              <a:rPr lang="en-US" sz="1400" dirty="0">
                <a:latin typeface="Franklin Gothic Book" panose="020B0503020102020204" pitchFamily="34" charset="0"/>
              </a:rPr>
              <a:t> </a:t>
            </a:r>
            <a:r>
              <a:rPr lang="en-US" sz="1400" dirty="0" err="1">
                <a:latin typeface="Franklin Gothic Book" panose="020B0503020102020204" pitchFamily="34" charset="0"/>
              </a:rPr>
              <a:t>erionsequo</a:t>
            </a:r>
            <a:r>
              <a:rPr lang="en-US" sz="1400" dirty="0">
                <a:latin typeface="Franklin Gothic Book" panose="020B0503020102020204" pitchFamily="34" charset="0"/>
              </a:rPr>
              <a:t> et qui at </a:t>
            </a:r>
          </a:p>
          <a:p>
            <a:pPr algn="l">
              <a:lnSpc>
                <a:spcPts val="2200"/>
              </a:lnSpc>
            </a:pPr>
            <a:r>
              <a:rPr lang="en-US" sz="1400" dirty="0">
                <a:latin typeface="Franklin Gothic Book" panose="020B0503020102020204" pitchFamily="34" charset="0"/>
              </a:rPr>
              <a:t>la </a:t>
            </a:r>
            <a:r>
              <a:rPr lang="en-US" sz="1400" dirty="0" err="1">
                <a:latin typeface="Franklin Gothic Book" panose="020B0503020102020204" pitchFamily="34" charset="0"/>
              </a:rPr>
              <a:t>nat</a:t>
            </a:r>
            <a:r>
              <a:rPr lang="en-US" sz="1400" dirty="0">
                <a:latin typeface="Franklin Gothic Book" panose="020B0503020102020204" pitchFamily="34" charset="0"/>
              </a:rPr>
              <a:t> </a:t>
            </a:r>
            <a:r>
              <a:rPr lang="en-US" sz="1400" dirty="0" err="1">
                <a:latin typeface="Franklin Gothic Book" panose="020B0503020102020204" pitchFamily="34" charset="0"/>
              </a:rPr>
              <a:t>aut</a:t>
            </a:r>
            <a:r>
              <a:rPr lang="en-US" sz="1400" dirty="0">
                <a:latin typeface="Franklin Gothic Book" panose="020B0503020102020204" pitchFamily="34" charset="0"/>
              </a:rPr>
              <a:t> </a:t>
            </a:r>
            <a:r>
              <a:rPr lang="en-US" sz="1400" dirty="0" err="1">
                <a:latin typeface="Franklin Gothic Book" panose="020B0503020102020204" pitchFamily="34" charset="0"/>
              </a:rPr>
              <a:t>volloratur</a:t>
            </a:r>
            <a:r>
              <a:rPr lang="en-US" sz="1400" dirty="0">
                <a:latin typeface="Franklin Gothic Book" panose="020B0503020102020204" pitchFamily="34" charset="0"/>
              </a:rPr>
              <a:t>.</a:t>
            </a:r>
          </a:p>
        </p:txBody>
      </p:sp>
      <p:sp>
        <p:nvSpPr>
          <p:cNvPr id="6" name="TextBox 5">
            <a:extLst>
              <a:ext uri="{FF2B5EF4-FFF2-40B4-BE49-F238E27FC236}">
                <a16:creationId xmlns:a16="http://schemas.microsoft.com/office/drawing/2014/main" id="{959A9A65-9DBE-B257-2602-65CB255DB042}"/>
              </a:ext>
            </a:extLst>
          </p:cNvPr>
          <p:cNvSpPr txBox="1"/>
          <p:nvPr/>
        </p:nvSpPr>
        <p:spPr>
          <a:xfrm>
            <a:off x="822960" y="3066113"/>
            <a:ext cx="5029200" cy="1188720"/>
          </a:xfrm>
          <a:prstGeom prst="rect">
            <a:avLst/>
          </a:prstGeom>
          <a:noFill/>
        </p:spPr>
        <p:txBody>
          <a:bodyPr wrap="square" lIns="0" tIns="0" rIns="0" bIns="0" rtlCol="0">
            <a:noAutofit/>
          </a:bodyPr>
          <a:lstStyle/>
          <a:p>
            <a:pPr algn="l">
              <a:lnSpc>
                <a:spcPts val="3000"/>
              </a:lnSpc>
            </a:pPr>
            <a:r>
              <a:rPr lang="en-US" dirty="0">
                <a:latin typeface="Franklin Gothic Book" panose="020B0503020102020204" pitchFamily="34" charset="0"/>
              </a:rPr>
              <a:t>This is large body text, </a:t>
            </a:r>
            <a:r>
              <a:rPr lang="en-US" dirty="0" err="1">
                <a:latin typeface="Franklin Gothic Book" panose="020B0503020102020204" pitchFamily="34" charset="0"/>
              </a:rPr>
              <a:t>usdam</a:t>
            </a:r>
            <a:r>
              <a:rPr lang="en-US" dirty="0">
                <a:latin typeface="Franklin Gothic Book" panose="020B0503020102020204" pitchFamily="34" charset="0"/>
              </a:rPr>
              <a:t> id quate </a:t>
            </a:r>
            <a:r>
              <a:rPr lang="en-US" dirty="0" err="1">
                <a:latin typeface="Franklin Gothic Book" panose="020B0503020102020204" pitchFamily="34" charset="0"/>
              </a:rPr>
              <a:t>eati</a:t>
            </a:r>
            <a:r>
              <a:rPr lang="en-US" dirty="0">
                <a:latin typeface="Franklin Gothic Book" panose="020B0503020102020204" pitchFamily="34" charset="0"/>
              </a:rPr>
              <a:t> </a:t>
            </a:r>
            <a:r>
              <a:rPr lang="en-US" dirty="0" err="1">
                <a:latin typeface="Franklin Gothic Book" panose="020B0503020102020204" pitchFamily="34" charset="0"/>
              </a:rPr>
              <a:t>aut</a:t>
            </a:r>
            <a:r>
              <a:rPr lang="en-US" dirty="0">
                <a:latin typeface="Franklin Gothic Book" panose="020B0503020102020204" pitchFamily="34" charset="0"/>
              </a:rPr>
              <a:t> que </a:t>
            </a:r>
          </a:p>
          <a:p>
            <a:pPr algn="l">
              <a:lnSpc>
                <a:spcPts val="3000"/>
              </a:lnSpc>
            </a:pPr>
            <a:r>
              <a:rPr lang="en-US" dirty="0" err="1">
                <a:latin typeface="Franklin Gothic Book" panose="020B0503020102020204" pitchFamily="34" charset="0"/>
              </a:rPr>
              <a:t>perferro</a:t>
            </a:r>
            <a:r>
              <a:rPr lang="en-US" dirty="0">
                <a:latin typeface="Franklin Gothic Book" panose="020B0503020102020204" pitchFamily="34" charset="0"/>
              </a:rPr>
              <a:t> </a:t>
            </a:r>
            <a:r>
              <a:rPr lang="en-US" dirty="0" err="1">
                <a:latin typeface="Franklin Gothic Book" panose="020B0503020102020204" pitchFamily="34" charset="0"/>
              </a:rPr>
              <a:t>earum</a:t>
            </a:r>
            <a:r>
              <a:rPr lang="en-US" dirty="0">
                <a:latin typeface="Franklin Gothic Book" panose="020B0503020102020204" pitchFamily="34" charset="0"/>
              </a:rPr>
              <a:t> que pre </a:t>
            </a:r>
            <a:r>
              <a:rPr lang="en-US" dirty="0" err="1">
                <a:latin typeface="Franklin Gothic Book" panose="020B0503020102020204" pitchFamily="34" charset="0"/>
              </a:rPr>
              <a:t>optatquae</a:t>
            </a:r>
            <a:r>
              <a:rPr lang="en-US" dirty="0">
                <a:latin typeface="Franklin Gothic Book" panose="020B0503020102020204" pitchFamily="34" charset="0"/>
              </a:rPr>
              <a:t> ipsum </a:t>
            </a:r>
            <a:r>
              <a:rPr lang="en-US" dirty="0" err="1">
                <a:latin typeface="Franklin Gothic Book" panose="020B0503020102020204" pitchFamily="34" charset="0"/>
              </a:rPr>
              <a:t>rempore</a:t>
            </a:r>
            <a:r>
              <a:rPr lang="en-US" dirty="0">
                <a:latin typeface="Franklin Gothic Book" panose="020B0503020102020204" pitchFamily="34" charset="0"/>
              </a:rPr>
              <a:t>-hent </a:t>
            </a:r>
            <a:r>
              <a:rPr lang="en-US" dirty="0" err="1">
                <a:latin typeface="Franklin Gothic Book" panose="020B0503020102020204" pitchFamily="34" charset="0"/>
              </a:rPr>
              <a:t>ium</a:t>
            </a:r>
            <a:r>
              <a:rPr lang="en-US" dirty="0">
                <a:latin typeface="Franklin Gothic Book" panose="020B0503020102020204" pitchFamily="34" charset="0"/>
              </a:rPr>
              <a:t> que </a:t>
            </a:r>
            <a:r>
              <a:rPr lang="en-US" dirty="0" err="1">
                <a:latin typeface="Franklin Gothic Book" panose="020B0503020102020204" pitchFamily="34" charset="0"/>
              </a:rPr>
              <a:t>simolum</a:t>
            </a:r>
            <a:r>
              <a:rPr lang="en-US" dirty="0">
                <a:latin typeface="Franklin Gothic Book" panose="020B0503020102020204" pitchFamily="34" charset="0"/>
              </a:rPr>
              <a:t> </a:t>
            </a:r>
            <a:r>
              <a:rPr lang="en-US" dirty="0" err="1">
                <a:latin typeface="Franklin Gothic Book" panose="020B0503020102020204" pitchFamily="34" charset="0"/>
              </a:rPr>
              <a:t>est</a:t>
            </a:r>
            <a:r>
              <a:rPr lang="en-US" dirty="0">
                <a:latin typeface="Franklin Gothic Book" panose="020B0503020102020204" pitchFamily="34" charset="0"/>
              </a:rPr>
              <a:t>, quat qui dis </a:t>
            </a:r>
            <a:r>
              <a:rPr lang="en-US" dirty="0" err="1">
                <a:latin typeface="Franklin Gothic Book" panose="020B0503020102020204" pitchFamily="34" charset="0"/>
              </a:rPr>
              <a:t>doluptam</a:t>
            </a:r>
            <a:r>
              <a:rPr lang="en-US" dirty="0">
                <a:latin typeface="Franklin Gothic Book" panose="020B0503020102020204" pitchFamily="34" charset="0"/>
              </a:rPr>
              <a:t>.</a:t>
            </a:r>
          </a:p>
        </p:txBody>
      </p:sp>
      <p:sp>
        <p:nvSpPr>
          <p:cNvPr id="7" name="TextBox 6">
            <a:extLst>
              <a:ext uri="{FF2B5EF4-FFF2-40B4-BE49-F238E27FC236}">
                <a16:creationId xmlns:a16="http://schemas.microsoft.com/office/drawing/2014/main" id="{065811EF-800E-75AB-DA35-D0EE32F7D8DF}"/>
              </a:ext>
            </a:extLst>
          </p:cNvPr>
          <p:cNvSpPr txBox="1"/>
          <p:nvPr/>
        </p:nvSpPr>
        <p:spPr>
          <a:xfrm>
            <a:off x="822960" y="2414417"/>
            <a:ext cx="5029200" cy="365760"/>
          </a:xfrm>
          <a:prstGeom prst="rect">
            <a:avLst/>
          </a:prstGeom>
          <a:noFill/>
        </p:spPr>
        <p:txBody>
          <a:bodyPr wrap="square" lIns="0" tIns="0" rIns="0" bIns="0" rtlCol="0">
            <a:noAutofit/>
          </a:bodyPr>
          <a:lstStyle/>
          <a:p>
            <a:pPr algn="l">
              <a:lnSpc>
                <a:spcPts val="2880"/>
              </a:lnSpc>
            </a:pPr>
            <a:r>
              <a:rPr lang="en-US" sz="2400" dirty="0">
                <a:solidFill>
                  <a:schemeClr val="tx2"/>
                </a:solidFill>
                <a:latin typeface="Franklin Gothic Book" panose="020B0503020102020204" pitchFamily="34" charset="0"/>
              </a:rPr>
              <a:t>This is a smaller heading</a:t>
            </a:r>
          </a:p>
        </p:txBody>
      </p:sp>
      <p:sp>
        <p:nvSpPr>
          <p:cNvPr id="8" name="TextBox 7">
            <a:extLst>
              <a:ext uri="{FF2B5EF4-FFF2-40B4-BE49-F238E27FC236}">
                <a16:creationId xmlns:a16="http://schemas.microsoft.com/office/drawing/2014/main" id="{FD2CCFF6-588C-AE31-EB9A-762EB86D210D}"/>
              </a:ext>
            </a:extLst>
          </p:cNvPr>
          <p:cNvSpPr txBox="1"/>
          <p:nvPr/>
        </p:nvSpPr>
        <p:spPr>
          <a:xfrm>
            <a:off x="822960" y="1953403"/>
            <a:ext cx="5029200" cy="457200"/>
          </a:xfrm>
          <a:prstGeom prst="rect">
            <a:avLst/>
          </a:prstGeom>
          <a:noFill/>
        </p:spPr>
        <p:txBody>
          <a:bodyPr wrap="square" lIns="0" tIns="0" rIns="0" bIns="0" rtlCol="0">
            <a:noAutofit/>
          </a:bodyPr>
          <a:lstStyle/>
          <a:p>
            <a:pPr algn="l">
              <a:lnSpc>
                <a:spcPts val="3600"/>
              </a:lnSpc>
            </a:pPr>
            <a:r>
              <a:rPr lang="en-US" sz="3000" dirty="0">
                <a:solidFill>
                  <a:schemeClr val="tx2"/>
                </a:solidFill>
                <a:latin typeface="Franklin Gothic Book" panose="020B0503020102020204" pitchFamily="34" charset="0"/>
              </a:rPr>
              <a:t>This is a heading</a:t>
            </a:r>
          </a:p>
        </p:txBody>
      </p:sp>
      <p:sp>
        <p:nvSpPr>
          <p:cNvPr id="9" name="TextBox 8">
            <a:extLst>
              <a:ext uri="{FF2B5EF4-FFF2-40B4-BE49-F238E27FC236}">
                <a16:creationId xmlns:a16="http://schemas.microsoft.com/office/drawing/2014/main" id="{1C966E98-50E6-3395-C33A-BC3B3046A9B8}"/>
              </a:ext>
            </a:extLst>
          </p:cNvPr>
          <p:cNvSpPr txBox="1"/>
          <p:nvPr/>
        </p:nvSpPr>
        <p:spPr>
          <a:xfrm>
            <a:off x="822960" y="5074354"/>
            <a:ext cx="5029200" cy="228600"/>
          </a:xfrm>
          <a:prstGeom prst="rect">
            <a:avLst/>
          </a:prstGeom>
          <a:noFill/>
        </p:spPr>
        <p:txBody>
          <a:bodyPr wrap="square" lIns="0" tIns="0" rIns="0" bIns="0" rtlCol="0">
            <a:noAutofit/>
          </a:bodyPr>
          <a:lstStyle/>
          <a:p>
            <a:pPr algn="l">
              <a:lnSpc>
                <a:spcPts val="1440"/>
              </a:lnSpc>
            </a:pPr>
            <a:r>
              <a:rPr lang="en-US" sz="1200" dirty="0">
                <a:solidFill>
                  <a:schemeClr val="accent1"/>
                </a:solidFill>
                <a:latin typeface="Franklin Gothic Book" panose="020B0503020102020204" pitchFamily="34" charset="0"/>
              </a:rPr>
              <a:t>This is footnote and captions text. </a:t>
            </a:r>
          </a:p>
        </p:txBody>
      </p:sp>
      <p:sp>
        <p:nvSpPr>
          <p:cNvPr id="10" name="TextBox 9">
            <a:extLst>
              <a:ext uri="{FF2B5EF4-FFF2-40B4-BE49-F238E27FC236}">
                <a16:creationId xmlns:a16="http://schemas.microsoft.com/office/drawing/2014/main" id="{8C0900B2-62BD-AF81-8041-B9A8EA2425E7}"/>
              </a:ext>
            </a:extLst>
          </p:cNvPr>
          <p:cNvSpPr txBox="1"/>
          <p:nvPr/>
        </p:nvSpPr>
        <p:spPr>
          <a:xfrm>
            <a:off x="822960" y="5442019"/>
            <a:ext cx="5029200" cy="182880"/>
          </a:xfrm>
          <a:prstGeom prst="rect">
            <a:avLst/>
          </a:prstGeom>
          <a:noFill/>
        </p:spPr>
        <p:txBody>
          <a:bodyPr wrap="square" lIns="0" tIns="0" rIns="0" bIns="0" rtlCol="0">
            <a:noAutofit/>
          </a:bodyPr>
          <a:lstStyle/>
          <a:p>
            <a:pPr algn="l"/>
            <a:r>
              <a:rPr lang="en-US" sz="900" kern="900" cap="all" spc="30" dirty="0">
                <a:solidFill>
                  <a:schemeClr val="tx2"/>
                </a:solidFill>
                <a:latin typeface="Franklin Gothic Book" panose="020B0503020102020204" pitchFamily="34" charset="0"/>
              </a:rPr>
              <a:t>THIS IS THE FOOTER TEXT AND SOURCE TEXT</a:t>
            </a:r>
          </a:p>
        </p:txBody>
      </p:sp>
      <p:sp>
        <p:nvSpPr>
          <p:cNvPr id="13" name="Text Placeholder 2">
            <a:extLst>
              <a:ext uri="{FF2B5EF4-FFF2-40B4-BE49-F238E27FC236}">
                <a16:creationId xmlns:a16="http://schemas.microsoft.com/office/drawing/2014/main" id="{BB41E9EB-D7B0-D261-B8BB-28C61EC03D9D}"/>
              </a:ext>
            </a:extLst>
          </p:cNvPr>
          <p:cNvSpPr txBox="1">
            <a:spLocks/>
          </p:cNvSpPr>
          <p:nvPr/>
        </p:nvSpPr>
        <p:spPr>
          <a:xfrm>
            <a:off x="6196122" y="1804933"/>
            <a:ext cx="5029200" cy="2299496"/>
          </a:xfrm>
          <a:prstGeom prst="rect">
            <a:avLst/>
          </a:prstGeom>
        </p:spPr>
        <p:txBody>
          <a:bodyPr vert="horz" lIns="0" tIns="0" rIns="0" bIns="0" rtlCol="0">
            <a:noAutofit/>
          </a:bodyPr>
          <a:lstStyle>
            <a:lvl1pPr marL="201168" indent="-201168" algn="l" defTabSz="914400" rtl="0" eaLnBrk="1" latinLnBrk="0" hangingPunct="1">
              <a:lnSpc>
                <a:spcPts val="3000"/>
              </a:lnSpc>
              <a:spcBef>
                <a:spcPts val="0"/>
              </a:spcBef>
              <a:spcAft>
                <a:spcPts val="0"/>
              </a:spcAft>
              <a:buFont typeface="Arial" panose="020B0604020202020204" pitchFamily="34" charset="0"/>
              <a:buChar char="•"/>
              <a:defRPr sz="1800" kern="1200" baseline="0">
                <a:solidFill>
                  <a:schemeClr val="tx1"/>
                </a:solidFill>
                <a:latin typeface="Franklin Gothic Book" panose="020B0503020102020204" pitchFamily="34" charset="0"/>
                <a:ea typeface="+mn-ea"/>
                <a:cs typeface="+mn-cs"/>
              </a:defRPr>
            </a:lvl1pPr>
            <a:lvl2pPr marL="402336" indent="-201168" algn="l" defTabSz="914400" rtl="0" eaLnBrk="1" latinLnBrk="0" hangingPunct="1">
              <a:lnSpc>
                <a:spcPts val="3000"/>
              </a:lnSpc>
              <a:spcBef>
                <a:spcPts val="0"/>
              </a:spcBef>
              <a:spcAft>
                <a:spcPts val="0"/>
              </a:spcAft>
              <a:buFont typeface="Calibri" panose="020F0502020204030204" pitchFamily="34" charset="0"/>
              <a:buChar char="◦"/>
              <a:defRPr sz="1800" kern="1200" baseline="0">
                <a:solidFill>
                  <a:schemeClr val="tx1"/>
                </a:solidFill>
                <a:latin typeface="Franklin Gothic Book" panose="020B0503020102020204" pitchFamily="34" charset="0"/>
                <a:ea typeface="+mn-ea"/>
                <a:cs typeface="+mn-cs"/>
              </a:defRPr>
            </a:lvl2pPr>
            <a:lvl3pPr marL="603504" indent="-201168" algn="l" defTabSz="914400" rtl="0" eaLnBrk="1" latinLnBrk="0" hangingPunct="1">
              <a:lnSpc>
                <a:spcPts val="3000"/>
              </a:lnSpc>
              <a:spcBef>
                <a:spcPts val="0"/>
              </a:spcBef>
              <a:spcAft>
                <a:spcPts val="0"/>
              </a:spcAft>
              <a:buFont typeface="Arial" panose="020B0604020202020204" pitchFamily="34" charset="0"/>
              <a:buChar char="•"/>
              <a:defRPr sz="1800" kern="1200" baseline="0">
                <a:solidFill>
                  <a:schemeClr val="tx1"/>
                </a:solidFill>
                <a:latin typeface="Franklin Gothic Book" panose="020B0503020102020204" pitchFamily="34" charset="0"/>
                <a:ea typeface="+mn-ea"/>
                <a:cs typeface="+mn-cs"/>
              </a:defRPr>
            </a:lvl3pPr>
            <a:lvl4pPr marL="804672" indent="-201168" algn="l" defTabSz="914400" rtl="0" eaLnBrk="1" latinLnBrk="0" hangingPunct="1">
              <a:lnSpc>
                <a:spcPts val="3000"/>
              </a:lnSpc>
              <a:spcBef>
                <a:spcPts val="0"/>
              </a:spcBef>
              <a:spcAft>
                <a:spcPts val="0"/>
              </a:spcAft>
              <a:buFont typeface="Calibri" panose="020F0502020204030204" pitchFamily="34" charset="0"/>
              <a:buChar char="◦"/>
              <a:defRPr sz="1800" kern="1200" baseline="0">
                <a:solidFill>
                  <a:schemeClr val="tx1"/>
                </a:solidFill>
                <a:latin typeface="Franklin Gothic Book" panose="020B0503020102020204" pitchFamily="34" charset="0"/>
                <a:ea typeface="+mn-ea"/>
                <a:cs typeface="+mn-cs"/>
              </a:defRPr>
            </a:lvl4pPr>
            <a:lvl5pPr marL="1005840" indent="-201168" algn="l" defTabSz="914400" rtl="0" eaLnBrk="1" latinLnBrk="0" hangingPunct="1">
              <a:lnSpc>
                <a:spcPts val="3000"/>
              </a:lnSpc>
              <a:spcBef>
                <a:spcPts val="0"/>
              </a:spcBef>
              <a:spcAft>
                <a:spcPts val="0"/>
              </a:spcAft>
              <a:buFont typeface="Arial" panose="020B0604020202020204" pitchFamily="34" charset="0"/>
              <a:buChar char="•"/>
              <a:defRPr sz="1800" kern="1200">
                <a:solidFill>
                  <a:schemeClr val="tx1"/>
                </a:solidFill>
                <a:latin typeface="Franklin Gothic Book" panose="020B0503020102020204" pitchFamily="34" charset="0"/>
                <a:ea typeface="+mn-ea"/>
                <a:cs typeface="+mn-cs"/>
              </a:defRPr>
            </a:lvl5pPr>
            <a:lvl6pPr marL="1005840" indent="-201168" algn="l" defTabSz="914400" rtl="0" eaLnBrk="1" latinLnBrk="0" hangingPunct="1">
              <a:lnSpc>
                <a:spcPts val="3000"/>
              </a:lnSpc>
              <a:spcBef>
                <a:spcPts val="0"/>
              </a:spcBef>
              <a:spcAft>
                <a:spcPts val="0"/>
              </a:spcAft>
              <a:buFont typeface="Arial" panose="020B0604020202020204" pitchFamily="34" charset="0"/>
              <a:buChar char="•"/>
              <a:defRPr sz="1800" kern="1200" baseline="0">
                <a:solidFill>
                  <a:schemeClr val="tx1"/>
                </a:solidFill>
                <a:latin typeface="Franklin Gothic Book" panose="020B0503020102020204" pitchFamily="34" charset="0"/>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46304" indent="-146304">
              <a:lnSpc>
                <a:spcPts val="2200"/>
              </a:lnSpc>
            </a:pPr>
            <a:r>
              <a:rPr lang="en-US" sz="1400" dirty="0"/>
              <a:t>These are bullets, level one</a:t>
            </a:r>
          </a:p>
          <a:p>
            <a:pPr marL="146304" indent="-146304">
              <a:lnSpc>
                <a:spcPts val="2200"/>
              </a:lnSpc>
            </a:pPr>
            <a:r>
              <a:rPr lang="fr-FR" sz="1400" dirty="0"/>
              <a:t>Ro </a:t>
            </a:r>
            <a:r>
              <a:rPr lang="fr-FR" sz="1400" dirty="0" err="1"/>
              <a:t>experios</a:t>
            </a:r>
            <a:r>
              <a:rPr lang="fr-FR" sz="1400" dirty="0"/>
              <a:t> </a:t>
            </a:r>
            <a:r>
              <a:rPr lang="fr-FR" sz="1400" dirty="0" err="1"/>
              <a:t>magnimp</a:t>
            </a:r>
            <a:r>
              <a:rPr lang="fr-FR" sz="1400" dirty="0"/>
              <a:t> </a:t>
            </a:r>
            <a:r>
              <a:rPr lang="fr-FR" sz="1400" dirty="0" err="1"/>
              <a:t>erionsequo</a:t>
            </a:r>
            <a:r>
              <a:rPr lang="fr-FR" sz="1400" dirty="0"/>
              <a:t> et qui at la </a:t>
            </a:r>
            <a:r>
              <a:rPr lang="fr-FR" sz="1400" dirty="0" err="1"/>
              <a:t>nat</a:t>
            </a:r>
            <a:r>
              <a:rPr lang="fr-FR" sz="1400" dirty="0"/>
              <a:t> </a:t>
            </a:r>
            <a:r>
              <a:rPr lang="fr-FR" sz="1400" dirty="0" err="1"/>
              <a:t>aut</a:t>
            </a:r>
            <a:r>
              <a:rPr lang="fr-FR" sz="1400" dirty="0"/>
              <a:t> </a:t>
            </a:r>
            <a:r>
              <a:rPr lang="fr-FR" sz="1400" dirty="0" err="1"/>
              <a:t>volloratur</a:t>
            </a:r>
            <a:endParaRPr lang="en-US" sz="1400" dirty="0"/>
          </a:p>
          <a:p>
            <a:pPr marL="292608" lvl="1" indent="-146050">
              <a:lnSpc>
                <a:spcPts val="2200"/>
              </a:lnSpc>
            </a:pPr>
            <a:r>
              <a:rPr lang="en-US" sz="1400" dirty="0"/>
              <a:t>These are sub-bullets level two </a:t>
            </a:r>
          </a:p>
          <a:p>
            <a:pPr marL="457200" lvl="2" indent="-152400">
              <a:lnSpc>
                <a:spcPts val="2200"/>
              </a:lnSpc>
            </a:pPr>
            <a:r>
              <a:rPr lang="en-US" sz="1400" dirty="0"/>
              <a:t>These are sub-bullets level three</a:t>
            </a:r>
          </a:p>
          <a:p>
            <a:pPr marL="457200" lvl="2" indent="-152400">
              <a:lnSpc>
                <a:spcPts val="2200"/>
              </a:lnSpc>
            </a:pPr>
            <a:r>
              <a:rPr lang="pt-BR" sz="1400" dirty="0"/>
              <a:t>Cusdam id quate eati aut que perferro earum que</a:t>
            </a:r>
            <a:r>
              <a:rPr lang="en-US" sz="1400" dirty="0"/>
              <a:t> </a:t>
            </a:r>
          </a:p>
          <a:p>
            <a:pPr marL="621792" lvl="3" indent="-146304">
              <a:lnSpc>
                <a:spcPts val="2200"/>
              </a:lnSpc>
            </a:pPr>
            <a:r>
              <a:rPr lang="en-US" sz="1400" dirty="0"/>
              <a:t>These are sub-bullets level four, pre </a:t>
            </a:r>
            <a:r>
              <a:rPr lang="en-US" sz="1400" dirty="0" err="1"/>
              <a:t>optatquae</a:t>
            </a:r>
            <a:r>
              <a:rPr lang="en-US" sz="1400" dirty="0"/>
              <a:t> ipsum</a:t>
            </a:r>
            <a:br>
              <a:rPr lang="en-US" sz="1400" dirty="0"/>
            </a:br>
            <a:r>
              <a:rPr lang="en-US" sz="1400" dirty="0" err="1"/>
              <a:t>remporehent</a:t>
            </a:r>
            <a:r>
              <a:rPr lang="en-US" sz="1400" dirty="0"/>
              <a:t> </a:t>
            </a:r>
            <a:r>
              <a:rPr lang="en-US" sz="1400" dirty="0" err="1"/>
              <a:t>ium</a:t>
            </a:r>
            <a:r>
              <a:rPr lang="en-US" sz="1400" dirty="0"/>
              <a:t> que </a:t>
            </a:r>
            <a:r>
              <a:rPr lang="en-US" sz="1400" dirty="0" err="1"/>
              <a:t>simolum</a:t>
            </a:r>
            <a:r>
              <a:rPr lang="en-US" sz="1400" dirty="0"/>
              <a:t> </a:t>
            </a:r>
            <a:r>
              <a:rPr lang="en-US" sz="1400" dirty="0" err="1"/>
              <a:t>est</a:t>
            </a:r>
            <a:endParaRPr lang="en-US" sz="1400" dirty="0"/>
          </a:p>
          <a:p>
            <a:pPr marL="822960" lvl="4" indent="-146304">
              <a:lnSpc>
                <a:spcPts val="2200"/>
              </a:lnSpc>
            </a:pPr>
            <a:r>
              <a:rPr lang="en-US" sz="1400" dirty="0"/>
              <a:t>Quat qui dis </a:t>
            </a:r>
            <a:r>
              <a:rPr lang="en-US" sz="1400" dirty="0" err="1"/>
              <a:t>doluptam</a:t>
            </a:r>
            <a:endParaRPr lang="en-US" sz="1400" dirty="0"/>
          </a:p>
        </p:txBody>
      </p:sp>
      <p:sp>
        <p:nvSpPr>
          <p:cNvPr id="14" name="Text Placeholder 2">
            <a:extLst>
              <a:ext uri="{FF2B5EF4-FFF2-40B4-BE49-F238E27FC236}">
                <a16:creationId xmlns:a16="http://schemas.microsoft.com/office/drawing/2014/main" id="{9A358D74-BFAE-3121-1A09-89B17F128012}"/>
              </a:ext>
            </a:extLst>
          </p:cNvPr>
          <p:cNvSpPr txBox="1">
            <a:spLocks/>
          </p:cNvSpPr>
          <p:nvPr/>
        </p:nvSpPr>
        <p:spPr>
          <a:xfrm>
            <a:off x="6199632" y="4564219"/>
            <a:ext cx="5029200" cy="1446056"/>
          </a:xfrm>
          <a:prstGeom prst="rect">
            <a:avLst/>
          </a:prstGeom>
        </p:spPr>
        <p:txBody>
          <a:bodyPr vert="horz" lIns="0" tIns="0" rIns="0" bIns="0" rtlCol="0">
            <a:noAutofit/>
          </a:bodyPr>
          <a:lstStyle>
            <a:lvl1pPr marL="201168" indent="-201168" algn="l" defTabSz="914400" rtl="0" eaLnBrk="1" latinLnBrk="0" hangingPunct="1">
              <a:lnSpc>
                <a:spcPts val="3000"/>
              </a:lnSpc>
              <a:spcBef>
                <a:spcPts val="0"/>
              </a:spcBef>
              <a:spcAft>
                <a:spcPts val="0"/>
              </a:spcAft>
              <a:buFont typeface="Arial" panose="020B0604020202020204" pitchFamily="34" charset="0"/>
              <a:buChar char="•"/>
              <a:defRPr sz="1800" kern="1200" baseline="0">
                <a:solidFill>
                  <a:schemeClr val="tx1"/>
                </a:solidFill>
                <a:latin typeface="Franklin Gothic Book" panose="020B0503020102020204" pitchFamily="34" charset="0"/>
                <a:ea typeface="+mn-ea"/>
                <a:cs typeface="+mn-cs"/>
              </a:defRPr>
            </a:lvl1pPr>
            <a:lvl2pPr marL="402336" indent="-201168" algn="l" defTabSz="914400" rtl="0" eaLnBrk="1" latinLnBrk="0" hangingPunct="1">
              <a:lnSpc>
                <a:spcPts val="3000"/>
              </a:lnSpc>
              <a:spcBef>
                <a:spcPts val="0"/>
              </a:spcBef>
              <a:spcAft>
                <a:spcPts val="0"/>
              </a:spcAft>
              <a:buFont typeface="Calibri" panose="020F0502020204030204" pitchFamily="34" charset="0"/>
              <a:buChar char="◦"/>
              <a:defRPr sz="1800" kern="1200" baseline="0">
                <a:solidFill>
                  <a:schemeClr val="tx1"/>
                </a:solidFill>
                <a:latin typeface="Franklin Gothic Book" panose="020B0503020102020204" pitchFamily="34" charset="0"/>
                <a:ea typeface="+mn-ea"/>
                <a:cs typeface="+mn-cs"/>
              </a:defRPr>
            </a:lvl2pPr>
            <a:lvl3pPr marL="603504" indent="-201168" algn="l" defTabSz="914400" rtl="0" eaLnBrk="1" latinLnBrk="0" hangingPunct="1">
              <a:lnSpc>
                <a:spcPts val="3000"/>
              </a:lnSpc>
              <a:spcBef>
                <a:spcPts val="0"/>
              </a:spcBef>
              <a:spcAft>
                <a:spcPts val="0"/>
              </a:spcAft>
              <a:buFont typeface="Arial" panose="020B0604020202020204" pitchFamily="34" charset="0"/>
              <a:buChar char="•"/>
              <a:defRPr sz="1800" kern="1200" baseline="0">
                <a:solidFill>
                  <a:schemeClr val="tx1"/>
                </a:solidFill>
                <a:latin typeface="Franklin Gothic Book" panose="020B0503020102020204" pitchFamily="34" charset="0"/>
                <a:ea typeface="+mn-ea"/>
                <a:cs typeface="+mn-cs"/>
              </a:defRPr>
            </a:lvl3pPr>
            <a:lvl4pPr marL="804672" indent="-201168" algn="l" defTabSz="914400" rtl="0" eaLnBrk="1" latinLnBrk="0" hangingPunct="1">
              <a:lnSpc>
                <a:spcPts val="3000"/>
              </a:lnSpc>
              <a:spcBef>
                <a:spcPts val="0"/>
              </a:spcBef>
              <a:spcAft>
                <a:spcPts val="0"/>
              </a:spcAft>
              <a:buFont typeface="Calibri" panose="020F0502020204030204" pitchFamily="34" charset="0"/>
              <a:buChar char="◦"/>
              <a:defRPr sz="1800" kern="1200" baseline="0">
                <a:solidFill>
                  <a:schemeClr val="tx1"/>
                </a:solidFill>
                <a:latin typeface="Franklin Gothic Book" panose="020B0503020102020204" pitchFamily="34" charset="0"/>
                <a:ea typeface="+mn-ea"/>
                <a:cs typeface="+mn-cs"/>
              </a:defRPr>
            </a:lvl4pPr>
            <a:lvl5pPr marL="1005840" indent="-201168" algn="l" defTabSz="914400" rtl="0" eaLnBrk="1" latinLnBrk="0" hangingPunct="1">
              <a:lnSpc>
                <a:spcPts val="3000"/>
              </a:lnSpc>
              <a:spcBef>
                <a:spcPts val="0"/>
              </a:spcBef>
              <a:spcAft>
                <a:spcPts val="0"/>
              </a:spcAft>
              <a:buFont typeface="Arial" panose="020B0604020202020204" pitchFamily="34" charset="0"/>
              <a:buChar char="•"/>
              <a:defRPr sz="1800" kern="1200">
                <a:solidFill>
                  <a:schemeClr val="tx1"/>
                </a:solidFill>
                <a:latin typeface="Franklin Gothic Book" panose="020B0503020102020204" pitchFamily="34" charset="0"/>
                <a:ea typeface="+mn-ea"/>
                <a:cs typeface="+mn-cs"/>
              </a:defRPr>
            </a:lvl5pPr>
            <a:lvl6pPr marL="1005840" indent="-201168" algn="l" defTabSz="914400" rtl="0" eaLnBrk="1" latinLnBrk="0" hangingPunct="1">
              <a:lnSpc>
                <a:spcPts val="3000"/>
              </a:lnSpc>
              <a:spcBef>
                <a:spcPts val="0"/>
              </a:spcBef>
              <a:spcAft>
                <a:spcPts val="0"/>
              </a:spcAft>
              <a:buFont typeface="Arial" panose="020B0604020202020204" pitchFamily="34" charset="0"/>
              <a:buChar char="•"/>
              <a:defRPr sz="1800" kern="1200" baseline="0">
                <a:solidFill>
                  <a:schemeClr val="tx1"/>
                </a:solidFill>
                <a:latin typeface="Franklin Gothic Book" panose="020B0503020102020204" pitchFamily="34" charset="0"/>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lnSpc>
                <a:spcPts val="2200"/>
              </a:lnSpc>
              <a:buFont typeface="+mj-lt"/>
              <a:buAutoNum type="arabicPeriod"/>
            </a:pPr>
            <a:r>
              <a:rPr lang="en-US" sz="1400" dirty="0"/>
              <a:t>These are numbered bullets. </a:t>
            </a:r>
          </a:p>
          <a:p>
            <a:pPr marL="342900" indent="-342900">
              <a:lnSpc>
                <a:spcPts val="2200"/>
              </a:lnSpc>
              <a:buFont typeface="+mj-lt"/>
              <a:buAutoNum type="arabicPeriod"/>
            </a:pPr>
            <a:r>
              <a:rPr lang="en-US" sz="1400" dirty="0"/>
              <a:t>Ro </a:t>
            </a:r>
            <a:r>
              <a:rPr lang="en-US" sz="1400" dirty="0" err="1"/>
              <a:t>experios</a:t>
            </a:r>
            <a:r>
              <a:rPr lang="en-US" sz="1400" dirty="0"/>
              <a:t> </a:t>
            </a:r>
            <a:r>
              <a:rPr lang="en-US" sz="1400" dirty="0" err="1"/>
              <a:t>magnimp</a:t>
            </a:r>
            <a:r>
              <a:rPr lang="en-US" sz="1400" dirty="0"/>
              <a:t> </a:t>
            </a:r>
            <a:r>
              <a:rPr lang="en-US" sz="1400" dirty="0" err="1"/>
              <a:t>erionsequo</a:t>
            </a:r>
            <a:r>
              <a:rPr lang="en-US" sz="1400" dirty="0"/>
              <a:t> et.</a:t>
            </a:r>
          </a:p>
          <a:p>
            <a:pPr marL="342900" indent="-342900">
              <a:lnSpc>
                <a:spcPts val="2200"/>
              </a:lnSpc>
              <a:buFont typeface="+mj-lt"/>
              <a:buAutoNum type="arabicPeriod"/>
            </a:pPr>
            <a:r>
              <a:rPr lang="en-US" sz="1400" dirty="0" err="1"/>
              <a:t>Cusdam</a:t>
            </a:r>
            <a:r>
              <a:rPr lang="en-US" sz="1400" dirty="0"/>
              <a:t> id quate </a:t>
            </a:r>
            <a:r>
              <a:rPr lang="en-US" sz="1400" dirty="0" err="1"/>
              <a:t>eati</a:t>
            </a:r>
            <a:r>
              <a:rPr lang="en-US" sz="1400" dirty="0"/>
              <a:t> </a:t>
            </a:r>
            <a:r>
              <a:rPr lang="en-US" sz="1400" dirty="0" err="1"/>
              <a:t>aut</a:t>
            </a:r>
            <a:r>
              <a:rPr lang="en-US" sz="1400" dirty="0"/>
              <a:t> que </a:t>
            </a:r>
            <a:r>
              <a:rPr lang="en-US" sz="1400" dirty="0" err="1"/>
              <a:t>perferro</a:t>
            </a:r>
            <a:r>
              <a:rPr lang="en-US" sz="1400" dirty="0"/>
              <a:t> </a:t>
            </a:r>
            <a:r>
              <a:rPr lang="en-US" sz="1400" dirty="0" err="1"/>
              <a:t>earum</a:t>
            </a:r>
            <a:r>
              <a:rPr lang="en-US" sz="1400" dirty="0"/>
              <a:t> que pre </a:t>
            </a:r>
            <a:r>
              <a:rPr lang="en-US" sz="1400" dirty="0" err="1"/>
              <a:t>optatquae</a:t>
            </a:r>
            <a:r>
              <a:rPr lang="en-US" sz="1400" dirty="0"/>
              <a:t> ipsum </a:t>
            </a:r>
            <a:r>
              <a:rPr lang="en-US" sz="1400" dirty="0" err="1"/>
              <a:t>remporehent</a:t>
            </a:r>
            <a:r>
              <a:rPr lang="en-US" sz="1400" dirty="0"/>
              <a:t> </a:t>
            </a:r>
            <a:r>
              <a:rPr lang="en-US" sz="1400" dirty="0" err="1"/>
              <a:t>ium</a:t>
            </a:r>
            <a:r>
              <a:rPr lang="en-US" sz="1400" dirty="0"/>
              <a:t> que </a:t>
            </a:r>
            <a:r>
              <a:rPr lang="en-US" sz="1400" dirty="0" err="1"/>
              <a:t>simolum</a:t>
            </a:r>
            <a:r>
              <a:rPr lang="en-US" sz="1400" dirty="0"/>
              <a:t> </a:t>
            </a:r>
            <a:r>
              <a:rPr lang="en-US" sz="1400" dirty="0" err="1"/>
              <a:t>est</a:t>
            </a:r>
            <a:r>
              <a:rPr lang="en-US" sz="1400" dirty="0"/>
              <a:t>, quat qui dis </a:t>
            </a:r>
            <a:r>
              <a:rPr lang="en-US" sz="1400" dirty="0" err="1"/>
              <a:t>doluptam</a:t>
            </a:r>
            <a:r>
              <a:rPr lang="en-US" sz="1400" dirty="0"/>
              <a:t>.</a:t>
            </a:r>
          </a:p>
        </p:txBody>
      </p:sp>
    </p:spTree>
    <p:extLst>
      <p:ext uri="{BB962C8B-B14F-4D97-AF65-F5344CB8AC3E}">
        <p14:creationId xmlns:p14="http://schemas.microsoft.com/office/powerpoint/2010/main" val="18218757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6771" name="Rectangle 3"/>
          <p:cNvSpPr>
            <a:spLocks noChangeArrowheads="1"/>
          </p:cNvSpPr>
          <p:nvPr/>
        </p:nvSpPr>
        <p:spPr bwMode="auto">
          <a:xfrm>
            <a:off x="822960" y="1803484"/>
            <a:ext cx="5120640" cy="4323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a:lnSpc>
                <a:spcPct val="115000"/>
              </a:lnSpc>
              <a:spcAft>
                <a:spcPct val="50000"/>
              </a:spcAft>
              <a:buClr>
                <a:schemeClr val="tx2"/>
              </a:buClr>
              <a:buChar char="•"/>
              <a:defRPr sz="1200">
                <a:solidFill>
                  <a:schemeClr val="tx1"/>
                </a:solidFill>
                <a:latin typeface="Corbel" pitchFamily="34" charset="0"/>
              </a:defRPr>
            </a:lvl1pPr>
            <a:lvl2pPr marL="474663" indent="-131763">
              <a:lnSpc>
                <a:spcPct val="115000"/>
              </a:lnSpc>
              <a:spcAft>
                <a:spcPct val="50000"/>
              </a:spcAft>
              <a:buClr>
                <a:schemeClr val="tx2"/>
              </a:buClr>
              <a:buFont typeface="Arial" charset="0"/>
              <a:buChar char="–"/>
              <a:defRPr sz="1200">
                <a:solidFill>
                  <a:schemeClr val="tx1"/>
                </a:solidFill>
                <a:latin typeface="Corbel" pitchFamily="34" charset="0"/>
              </a:defRPr>
            </a:lvl2pPr>
            <a:lvl3pPr marL="779463" indent="-190500">
              <a:lnSpc>
                <a:spcPct val="115000"/>
              </a:lnSpc>
              <a:spcAft>
                <a:spcPct val="50000"/>
              </a:spcAft>
              <a:buClr>
                <a:schemeClr val="tx2"/>
              </a:buClr>
              <a:buChar char="•"/>
              <a:defRPr sz="1200">
                <a:solidFill>
                  <a:schemeClr val="tx1"/>
                </a:solidFill>
                <a:latin typeface="Corbel" pitchFamily="34" charset="0"/>
              </a:defRPr>
            </a:lvl3pPr>
            <a:lvl4pPr marL="1084263" indent="-190500">
              <a:lnSpc>
                <a:spcPct val="115000"/>
              </a:lnSpc>
              <a:spcAft>
                <a:spcPct val="50000"/>
              </a:spcAft>
              <a:buClr>
                <a:schemeClr val="tx2"/>
              </a:buClr>
              <a:buFont typeface="Arial" charset="0"/>
              <a:buChar char="–"/>
              <a:defRPr sz="1200">
                <a:solidFill>
                  <a:schemeClr val="tx1"/>
                </a:solidFill>
                <a:latin typeface="Corbel" pitchFamily="34" charset="0"/>
              </a:defRPr>
            </a:lvl4pPr>
            <a:lvl5pPr marL="1389063" indent="-190500">
              <a:lnSpc>
                <a:spcPct val="115000"/>
              </a:lnSpc>
              <a:spcAft>
                <a:spcPct val="50000"/>
              </a:spcAft>
              <a:buClr>
                <a:schemeClr val="tx2"/>
              </a:buClr>
              <a:buChar char="•"/>
              <a:defRPr sz="1200">
                <a:solidFill>
                  <a:schemeClr val="tx1"/>
                </a:solidFill>
                <a:latin typeface="Corbel" pitchFamily="34" charset="0"/>
              </a:defRPr>
            </a:lvl5pPr>
            <a:lvl6pPr marL="1846263" indent="-190500" fontAlgn="base">
              <a:lnSpc>
                <a:spcPct val="115000"/>
              </a:lnSpc>
              <a:spcBef>
                <a:spcPct val="0"/>
              </a:spcBef>
              <a:spcAft>
                <a:spcPct val="50000"/>
              </a:spcAft>
              <a:buClr>
                <a:schemeClr val="tx2"/>
              </a:buClr>
              <a:buChar char="•"/>
              <a:defRPr sz="1200">
                <a:solidFill>
                  <a:schemeClr val="tx1"/>
                </a:solidFill>
                <a:latin typeface="Corbel" pitchFamily="34" charset="0"/>
              </a:defRPr>
            </a:lvl6pPr>
            <a:lvl7pPr marL="2303463" indent="-190500" fontAlgn="base">
              <a:lnSpc>
                <a:spcPct val="115000"/>
              </a:lnSpc>
              <a:spcBef>
                <a:spcPct val="0"/>
              </a:spcBef>
              <a:spcAft>
                <a:spcPct val="50000"/>
              </a:spcAft>
              <a:buClr>
                <a:schemeClr val="tx2"/>
              </a:buClr>
              <a:buChar char="•"/>
              <a:defRPr sz="1200">
                <a:solidFill>
                  <a:schemeClr val="tx1"/>
                </a:solidFill>
                <a:latin typeface="Corbel" pitchFamily="34" charset="0"/>
              </a:defRPr>
            </a:lvl7pPr>
            <a:lvl8pPr marL="2760663" indent="-190500" fontAlgn="base">
              <a:lnSpc>
                <a:spcPct val="115000"/>
              </a:lnSpc>
              <a:spcBef>
                <a:spcPct val="0"/>
              </a:spcBef>
              <a:spcAft>
                <a:spcPct val="50000"/>
              </a:spcAft>
              <a:buClr>
                <a:schemeClr val="tx2"/>
              </a:buClr>
              <a:buChar char="•"/>
              <a:defRPr sz="1200">
                <a:solidFill>
                  <a:schemeClr val="tx1"/>
                </a:solidFill>
                <a:latin typeface="Corbel" pitchFamily="34" charset="0"/>
              </a:defRPr>
            </a:lvl8pPr>
            <a:lvl9pPr marL="3217863" indent="-190500" fontAlgn="base">
              <a:lnSpc>
                <a:spcPct val="115000"/>
              </a:lnSpc>
              <a:spcBef>
                <a:spcPct val="0"/>
              </a:spcBef>
              <a:spcAft>
                <a:spcPct val="50000"/>
              </a:spcAft>
              <a:buClr>
                <a:schemeClr val="tx2"/>
              </a:buClr>
              <a:buChar char="•"/>
              <a:defRPr sz="1200">
                <a:solidFill>
                  <a:schemeClr val="tx1"/>
                </a:solidFill>
                <a:latin typeface="Corbel" pitchFamily="34" charset="0"/>
              </a:defRPr>
            </a:lvl9pPr>
          </a:lstStyle>
          <a:p>
            <a:pPr>
              <a:lnSpc>
                <a:spcPct val="100000"/>
              </a:lnSpc>
              <a:spcAft>
                <a:spcPts val="300"/>
              </a:spcAft>
              <a:buClr>
                <a:srgbClr val="CC0099"/>
              </a:buClr>
              <a:buNone/>
            </a:pPr>
            <a:r>
              <a:rPr lang="en-US" altLang="en-US" sz="1000" kern="500" dirty="0">
                <a:solidFill>
                  <a:schemeClr val="tx2"/>
                </a:solidFill>
                <a:latin typeface="Franklin Gothic Demi" panose="020B0703020102020204" pitchFamily="34" charset="0"/>
                <a:cs typeface="Arial" panose="020B0604020202020204" pitchFamily="34" charset="0"/>
              </a:rPr>
              <a:t>The PAGNY PowerPoint Template</a:t>
            </a:r>
          </a:p>
          <a:p>
            <a:pPr>
              <a:lnSpc>
                <a:spcPct val="100000"/>
              </a:lnSpc>
              <a:spcAft>
                <a:spcPts val="300"/>
              </a:spcAft>
              <a:buClr>
                <a:srgbClr val="CC0099"/>
              </a:buClr>
              <a:buNone/>
            </a:pPr>
            <a:r>
              <a:rPr lang="en-US" altLang="en-US" sz="1000" kern="500" dirty="0">
                <a:solidFill>
                  <a:schemeClr val="tx2"/>
                </a:solidFill>
                <a:latin typeface="Franklin Gothic Book" panose="020B0503020102020204" pitchFamily="34" charset="0"/>
                <a:cs typeface="Arial" panose="020B0604020202020204" pitchFamily="34" charset="0"/>
              </a:rPr>
              <a:t>This PowerPoint presentation is a template with a custom palette, master layouts and pre-formatted slide content.</a:t>
            </a:r>
          </a:p>
          <a:p>
            <a:pPr marL="146304" indent="-146304">
              <a:lnSpc>
                <a:spcPct val="100000"/>
              </a:lnSpc>
              <a:spcAft>
                <a:spcPts val="300"/>
              </a:spcAft>
              <a:buClr>
                <a:schemeClr val="tx1"/>
              </a:buClr>
            </a:pPr>
            <a:r>
              <a:rPr lang="en-US" altLang="en-US" sz="1000" kern="500" dirty="0">
                <a:solidFill>
                  <a:schemeClr val="tx2"/>
                </a:solidFill>
                <a:latin typeface="Franklin Gothic Book" panose="020B0503020102020204" pitchFamily="34" charset="0"/>
                <a:cs typeface="Arial" panose="020B0604020202020204" pitchFamily="34" charset="0"/>
              </a:rPr>
              <a:t>Use this template to create screen and print presentations. </a:t>
            </a:r>
          </a:p>
          <a:p>
            <a:pPr marL="146304" indent="-146304">
              <a:lnSpc>
                <a:spcPct val="100000"/>
              </a:lnSpc>
              <a:spcAft>
                <a:spcPts val="600"/>
              </a:spcAft>
              <a:buClr>
                <a:schemeClr val="tx1"/>
              </a:buClr>
            </a:pPr>
            <a:r>
              <a:rPr lang="en-US" altLang="en-US" sz="1000" kern="500" dirty="0">
                <a:solidFill>
                  <a:schemeClr val="tx2"/>
                </a:solidFill>
                <a:latin typeface="Franklin Gothic Book" panose="020B0503020102020204" pitchFamily="34" charset="0"/>
                <a:cs typeface="Arial" panose="020B0604020202020204" pitchFamily="34" charset="0"/>
              </a:rPr>
              <a:t>If desired, save this files as a “.</a:t>
            </a:r>
            <a:r>
              <a:rPr lang="en-US" altLang="en-US" sz="1000" kern="500" dirty="0" err="1">
                <a:solidFill>
                  <a:schemeClr val="tx2"/>
                </a:solidFill>
                <a:latin typeface="Franklin Gothic Book" panose="020B0503020102020204" pitchFamily="34" charset="0"/>
                <a:cs typeface="Arial" panose="020B0604020202020204" pitchFamily="34" charset="0"/>
              </a:rPr>
              <a:t>potx</a:t>
            </a:r>
            <a:r>
              <a:rPr lang="en-US" altLang="en-US" sz="1000" kern="500" dirty="0">
                <a:solidFill>
                  <a:schemeClr val="tx2"/>
                </a:solidFill>
                <a:latin typeface="Franklin Gothic Book" panose="020B0503020102020204" pitchFamily="34" charset="0"/>
                <a:cs typeface="Arial" panose="020B0604020202020204" pitchFamily="34" charset="0"/>
              </a:rPr>
              <a:t>” template file. </a:t>
            </a:r>
          </a:p>
          <a:p>
            <a:pPr>
              <a:lnSpc>
                <a:spcPct val="100000"/>
              </a:lnSpc>
              <a:spcBef>
                <a:spcPts val="600"/>
              </a:spcBef>
              <a:spcAft>
                <a:spcPts val="300"/>
              </a:spcAft>
              <a:buClr>
                <a:srgbClr val="CC0099"/>
              </a:buClr>
              <a:buNone/>
            </a:pPr>
            <a:r>
              <a:rPr lang="en-US" altLang="en-US" sz="1000" kern="500" dirty="0">
                <a:solidFill>
                  <a:schemeClr val="tx2"/>
                </a:solidFill>
                <a:latin typeface="Franklin Gothic Demi" panose="020B0703020102020204" pitchFamily="34" charset="0"/>
                <a:cs typeface="Arial" panose="020B0604020202020204" pitchFamily="34" charset="0"/>
              </a:rPr>
              <a:t>Fonts</a:t>
            </a:r>
          </a:p>
          <a:p>
            <a:pPr>
              <a:lnSpc>
                <a:spcPct val="100000"/>
              </a:lnSpc>
              <a:spcAft>
                <a:spcPts val="300"/>
              </a:spcAft>
              <a:buClr>
                <a:schemeClr val="tx1"/>
              </a:buClr>
              <a:buNone/>
            </a:pPr>
            <a:r>
              <a:rPr lang="en-US" altLang="en-US" sz="1000" kern="500" dirty="0">
                <a:solidFill>
                  <a:schemeClr val="tx2"/>
                </a:solidFill>
                <a:latin typeface="Franklin Gothic Book" panose="020B0503020102020204" pitchFamily="34" charset="0"/>
                <a:cs typeface="Arial" panose="020B0604020202020204" pitchFamily="34" charset="0"/>
              </a:rPr>
              <a:t>This template requires the following fonts which are installed with all versions of PowerPoint: </a:t>
            </a:r>
          </a:p>
          <a:p>
            <a:pPr marL="146304" indent="-146304">
              <a:lnSpc>
                <a:spcPct val="100000"/>
              </a:lnSpc>
              <a:spcAft>
                <a:spcPts val="300"/>
              </a:spcAft>
              <a:buClr>
                <a:schemeClr val="tx1"/>
              </a:buClr>
            </a:pPr>
            <a:r>
              <a:rPr lang="en-US" altLang="en-US" sz="1000" kern="500" dirty="0">
                <a:solidFill>
                  <a:schemeClr val="tx2"/>
                </a:solidFill>
                <a:latin typeface="Franklin Gothic Book" panose="020B0503020102020204" pitchFamily="34" charset="0"/>
                <a:cs typeface="Arial" panose="020B0604020202020204" pitchFamily="34" charset="0"/>
              </a:rPr>
              <a:t>Franklin Gothic Book</a:t>
            </a:r>
          </a:p>
          <a:p>
            <a:pPr marL="146304" indent="-146304">
              <a:lnSpc>
                <a:spcPct val="100000"/>
              </a:lnSpc>
              <a:spcAft>
                <a:spcPts val="600"/>
              </a:spcAft>
              <a:buClr>
                <a:schemeClr val="tx1"/>
              </a:buClr>
            </a:pPr>
            <a:r>
              <a:rPr lang="en-US" altLang="en-US" sz="1000" kern="500" dirty="0">
                <a:solidFill>
                  <a:schemeClr val="tx2"/>
                </a:solidFill>
                <a:latin typeface="Franklin Gothic Book" panose="020B0503020102020204" pitchFamily="34" charset="0"/>
                <a:cs typeface="Arial" panose="020B0604020202020204" pitchFamily="34" charset="0"/>
              </a:rPr>
              <a:t>Franklin Gothic Demi</a:t>
            </a:r>
          </a:p>
          <a:p>
            <a:pPr>
              <a:lnSpc>
                <a:spcPct val="100000"/>
              </a:lnSpc>
              <a:spcBef>
                <a:spcPts val="600"/>
              </a:spcBef>
              <a:spcAft>
                <a:spcPts val="300"/>
              </a:spcAft>
              <a:buClr>
                <a:srgbClr val="CC0099"/>
              </a:buClr>
              <a:buNone/>
            </a:pPr>
            <a:r>
              <a:rPr lang="en-US" altLang="en-US" sz="1000" kern="500" dirty="0">
                <a:solidFill>
                  <a:schemeClr val="tx2"/>
                </a:solidFill>
                <a:latin typeface="Franklin Gothic Demi" panose="020B0703020102020204" pitchFamily="34" charset="0"/>
                <a:cs typeface="Arial" panose="020B0604020202020204" pitchFamily="34" charset="0"/>
              </a:rPr>
              <a:t>To Create a New Presentation</a:t>
            </a:r>
          </a:p>
          <a:p>
            <a:pPr>
              <a:lnSpc>
                <a:spcPct val="100000"/>
              </a:lnSpc>
              <a:spcAft>
                <a:spcPts val="600"/>
              </a:spcAft>
              <a:buClr>
                <a:schemeClr val="tx1"/>
              </a:buClr>
              <a:buNone/>
            </a:pPr>
            <a:r>
              <a:rPr lang="en-US" altLang="en-US" sz="1000" kern="500" dirty="0">
                <a:solidFill>
                  <a:schemeClr val="tx2"/>
                </a:solidFill>
                <a:latin typeface="Franklin Gothic Book" panose="020B0503020102020204" pitchFamily="34" charset="0"/>
                <a:cs typeface="Arial" panose="020B0604020202020204" pitchFamily="34" charset="0"/>
              </a:rPr>
              <a:t>Open and resave this file with your own filename by selecting “Save As” from the File menu.</a:t>
            </a:r>
          </a:p>
          <a:p>
            <a:pPr>
              <a:lnSpc>
                <a:spcPct val="100000"/>
              </a:lnSpc>
              <a:spcBef>
                <a:spcPts val="600"/>
              </a:spcBef>
              <a:spcAft>
                <a:spcPts val="300"/>
              </a:spcAft>
              <a:buClr>
                <a:srgbClr val="CC0099"/>
              </a:buClr>
              <a:buNone/>
            </a:pPr>
            <a:r>
              <a:rPr lang="en-US" altLang="en-US" sz="1000" kern="500" dirty="0">
                <a:solidFill>
                  <a:schemeClr val="tx2"/>
                </a:solidFill>
                <a:latin typeface="Franklin Gothic Demi" panose="020B0703020102020204" pitchFamily="34" charset="0"/>
                <a:cs typeface="Arial" panose="020B0604020202020204" pitchFamily="34" charset="0"/>
              </a:rPr>
              <a:t>To Create New Slides</a:t>
            </a:r>
          </a:p>
          <a:p>
            <a:pPr marL="146304" indent="-146304">
              <a:lnSpc>
                <a:spcPct val="100000"/>
              </a:lnSpc>
              <a:spcAft>
                <a:spcPts val="300"/>
              </a:spcAft>
              <a:buClr>
                <a:schemeClr val="tx1"/>
              </a:buClr>
            </a:pPr>
            <a:r>
              <a:rPr lang="en-US" altLang="en-US" sz="1000" kern="500" dirty="0">
                <a:solidFill>
                  <a:schemeClr val="tx2"/>
                </a:solidFill>
                <a:latin typeface="Franklin Gothic Book" panose="020B0503020102020204" pitchFamily="34" charset="0"/>
                <a:cs typeface="Arial" panose="020B0604020202020204" pitchFamily="34" charset="0"/>
              </a:rPr>
              <a:t>Duplicate and revise the pre-formatted slides as needed. Delete slides that are not needed.</a:t>
            </a:r>
          </a:p>
          <a:p>
            <a:pPr marL="146304" indent="-146304">
              <a:lnSpc>
                <a:spcPct val="100000"/>
              </a:lnSpc>
              <a:spcAft>
                <a:spcPts val="600"/>
              </a:spcAft>
              <a:buClr>
                <a:schemeClr val="tx1"/>
              </a:buClr>
            </a:pPr>
            <a:r>
              <a:rPr lang="en-US" altLang="en-US" sz="1000" kern="500" dirty="0">
                <a:solidFill>
                  <a:schemeClr val="tx2"/>
                </a:solidFill>
                <a:latin typeface="Franklin Gothic Book" panose="020B0503020102020204" pitchFamily="34" charset="0"/>
                <a:cs typeface="Arial" panose="020B0604020202020204" pitchFamily="34" charset="0"/>
              </a:rPr>
              <a:t>Alternatively, create new slides by selecting “New Slide” from the Insert menu, and choosing a Slide Layout. Some slides however, such as Title Slides 3 &amp; 4, and the Table, Flowchart and Timeline, must be created by duplicating the pre-formatted sample slides.</a:t>
            </a:r>
          </a:p>
          <a:p>
            <a:pPr>
              <a:lnSpc>
                <a:spcPct val="100000"/>
              </a:lnSpc>
              <a:spcBef>
                <a:spcPts val="600"/>
              </a:spcBef>
              <a:spcAft>
                <a:spcPts val="300"/>
              </a:spcAft>
              <a:buClr>
                <a:srgbClr val="CC0099"/>
              </a:buClr>
              <a:buNone/>
            </a:pPr>
            <a:r>
              <a:rPr lang="en-US" altLang="en-US" sz="1000" kern="500" dirty="0">
                <a:solidFill>
                  <a:schemeClr val="tx2"/>
                </a:solidFill>
                <a:latin typeface="Franklin Gothic Demi" panose="020B0703020102020204" pitchFamily="34" charset="0"/>
                <a:cs typeface="Arial" panose="020B0604020202020204" pitchFamily="34" charset="0"/>
              </a:rPr>
              <a:t>Text Formatting</a:t>
            </a:r>
          </a:p>
          <a:p>
            <a:pPr marL="146304" indent="-146304">
              <a:lnSpc>
                <a:spcPct val="100000"/>
              </a:lnSpc>
              <a:spcAft>
                <a:spcPts val="300"/>
              </a:spcAft>
              <a:buClr>
                <a:schemeClr val="tx1"/>
              </a:buClr>
            </a:pPr>
            <a:r>
              <a:rPr lang="en-US" altLang="en-US" sz="1000" kern="500" dirty="0">
                <a:solidFill>
                  <a:schemeClr val="tx2"/>
                </a:solidFill>
                <a:latin typeface="Franklin Gothic Book" panose="020B0503020102020204" pitchFamily="34" charset="0"/>
                <a:cs typeface="Arial" panose="020B0604020202020204" pitchFamily="34" charset="0"/>
              </a:rPr>
              <a:t>Highlight and type over existing text to revise it. </a:t>
            </a:r>
          </a:p>
          <a:p>
            <a:pPr marL="146304" indent="-146304">
              <a:lnSpc>
                <a:spcPct val="100000"/>
              </a:lnSpc>
              <a:spcAft>
                <a:spcPts val="300"/>
              </a:spcAft>
              <a:buClr>
                <a:schemeClr val="tx1"/>
              </a:buClr>
            </a:pPr>
            <a:r>
              <a:rPr lang="en-US" altLang="en-US" sz="1000" kern="500" dirty="0">
                <a:solidFill>
                  <a:schemeClr val="tx2"/>
                </a:solidFill>
                <a:latin typeface="Franklin Gothic Book" panose="020B0503020102020204" pitchFamily="34" charset="0"/>
                <a:cs typeface="Arial" panose="020B0604020202020204" pitchFamily="34" charset="0"/>
              </a:rPr>
              <a:t>When pasting text into a pre-formatted text block, use "Paste Special / Unformatted Text" or “Keep Text Only” to prevent pasting unwanted source formatting along with the text. </a:t>
            </a:r>
          </a:p>
          <a:p>
            <a:pPr marL="146304" indent="-146304">
              <a:lnSpc>
                <a:spcPct val="100000"/>
              </a:lnSpc>
              <a:spcAft>
                <a:spcPts val="600"/>
              </a:spcAft>
              <a:buClr>
                <a:schemeClr val="tx1"/>
              </a:buClr>
            </a:pPr>
            <a:r>
              <a:rPr lang="en-US" altLang="en-US" sz="1000" kern="500" dirty="0">
                <a:solidFill>
                  <a:schemeClr val="tx2"/>
                </a:solidFill>
                <a:latin typeface="Franklin Gothic Book" panose="020B0503020102020204" pitchFamily="34" charset="0"/>
                <a:cs typeface="Arial" panose="020B0604020202020204" pitchFamily="34" charset="0"/>
              </a:rPr>
              <a:t>Tip: Enter a space in a text placeholder to make it appear “invisible” while saving it for later. </a:t>
            </a:r>
          </a:p>
          <a:p>
            <a:pPr>
              <a:lnSpc>
                <a:spcPct val="100000"/>
              </a:lnSpc>
              <a:spcAft>
                <a:spcPts val="529"/>
              </a:spcAft>
              <a:buClr>
                <a:srgbClr val="CC0099"/>
              </a:buClr>
              <a:buNone/>
            </a:pPr>
            <a:endParaRPr lang="en-US" altLang="en-US" sz="1000" kern="500" dirty="0">
              <a:solidFill>
                <a:schemeClr val="tx2"/>
              </a:solidFill>
              <a:latin typeface="Franklin Gothic Book" panose="020B0503020102020204" pitchFamily="34" charset="0"/>
              <a:cs typeface="Arial" panose="020B0604020202020204" pitchFamily="34" charset="0"/>
            </a:endParaRPr>
          </a:p>
        </p:txBody>
      </p:sp>
      <p:sp>
        <p:nvSpPr>
          <p:cNvPr id="12" name="Rectangle 9"/>
          <p:cNvSpPr>
            <a:spLocks noChangeArrowheads="1"/>
          </p:cNvSpPr>
          <p:nvPr/>
        </p:nvSpPr>
        <p:spPr bwMode="auto">
          <a:xfrm>
            <a:off x="6248866" y="1803485"/>
            <a:ext cx="5120640" cy="4323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marL="228600" indent="-228600">
              <a:lnSpc>
                <a:spcPct val="115000"/>
              </a:lnSpc>
              <a:spcAft>
                <a:spcPct val="50000"/>
              </a:spcAft>
              <a:buClr>
                <a:schemeClr val="tx2"/>
              </a:buClr>
              <a:buChar char="•"/>
              <a:defRPr sz="1200">
                <a:solidFill>
                  <a:schemeClr val="tx1"/>
                </a:solidFill>
                <a:latin typeface="Corbel" pitchFamily="34" charset="0"/>
              </a:defRPr>
            </a:lvl1pPr>
            <a:lvl2pPr marL="571500" indent="-228600">
              <a:lnSpc>
                <a:spcPct val="115000"/>
              </a:lnSpc>
              <a:spcAft>
                <a:spcPct val="50000"/>
              </a:spcAft>
              <a:buClr>
                <a:schemeClr val="tx2"/>
              </a:buClr>
              <a:buFont typeface="Arial" charset="0"/>
              <a:buChar char="–"/>
              <a:defRPr sz="1200">
                <a:solidFill>
                  <a:schemeClr val="tx1"/>
                </a:solidFill>
                <a:latin typeface="Corbel" pitchFamily="34" charset="0"/>
              </a:defRPr>
            </a:lvl2pPr>
            <a:lvl3pPr indent="-228600">
              <a:lnSpc>
                <a:spcPct val="115000"/>
              </a:lnSpc>
              <a:spcAft>
                <a:spcPct val="50000"/>
              </a:spcAft>
              <a:buClr>
                <a:schemeClr val="tx2"/>
              </a:buClr>
              <a:buChar char="•"/>
              <a:defRPr sz="1200">
                <a:solidFill>
                  <a:schemeClr val="tx1"/>
                </a:solidFill>
                <a:latin typeface="Corbel" pitchFamily="34" charset="0"/>
              </a:defRPr>
            </a:lvl3pPr>
            <a:lvl4pPr marL="1257300" indent="-228600">
              <a:lnSpc>
                <a:spcPct val="115000"/>
              </a:lnSpc>
              <a:spcAft>
                <a:spcPct val="50000"/>
              </a:spcAft>
              <a:buClr>
                <a:schemeClr val="tx2"/>
              </a:buClr>
              <a:buFont typeface="Arial" charset="0"/>
              <a:buChar char="–"/>
              <a:defRPr sz="1200">
                <a:solidFill>
                  <a:schemeClr val="tx1"/>
                </a:solidFill>
                <a:latin typeface="Corbel" pitchFamily="34" charset="0"/>
              </a:defRPr>
            </a:lvl4pPr>
            <a:lvl5pPr marL="1333500" indent="38100">
              <a:lnSpc>
                <a:spcPct val="115000"/>
              </a:lnSpc>
              <a:spcAft>
                <a:spcPct val="50000"/>
              </a:spcAft>
              <a:buClr>
                <a:schemeClr val="tx2"/>
              </a:buClr>
              <a:buChar char="•"/>
              <a:defRPr sz="1200">
                <a:solidFill>
                  <a:schemeClr val="tx1"/>
                </a:solidFill>
                <a:latin typeface="Corbel" pitchFamily="34" charset="0"/>
              </a:defRPr>
            </a:lvl5pPr>
            <a:lvl6pPr marL="1790700" indent="38100" fontAlgn="base">
              <a:lnSpc>
                <a:spcPct val="115000"/>
              </a:lnSpc>
              <a:spcBef>
                <a:spcPct val="0"/>
              </a:spcBef>
              <a:spcAft>
                <a:spcPct val="50000"/>
              </a:spcAft>
              <a:buClr>
                <a:schemeClr val="tx2"/>
              </a:buClr>
              <a:buChar char="•"/>
              <a:defRPr sz="1200">
                <a:solidFill>
                  <a:schemeClr val="tx1"/>
                </a:solidFill>
                <a:latin typeface="Corbel" pitchFamily="34" charset="0"/>
              </a:defRPr>
            </a:lvl6pPr>
            <a:lvl7pPr marL="2247900" indent="38100" fontAlgn="base">
              <a:lnSpc>
                <a:spcPct val="115000"/>
              </a:lnSpc>
              <a:spcBef>
                <a:spcPct val="0"/>
              </a:spcBef>
              <a:spcAft>
                <a:spcPct val="50000"/>
              </a:spcAft>
              <a:buClr>
                <a:schemeClr val="tx2"/>
              </a:buClr>
              <a:buChar char="•"/>
              <a:defRPr sz="1200">
                <a:solidFill>
                  <a:schemeClr val="tx1"/>
                </a:solidFill>
                <a:latin typeface="Corbel" pitchFamily="34" charset="0"/>
              </a:defRPr>
            </a:lvl7pPr>
            <a:lvl8pPr marL="2705100" indent="38100" fontAlgn="base">
              <a:lnSpc>
                <a:spcPct val="115000"/>
              </a:lnSpc>
              <a:spcBef>
                <a:spcPct val="0"/>
              </a:spcBef>
              <a:spcAft>
                <a:spcPct val="50000"/>
              </a:spcAft>
              <a:buClr>
                <a:schemeClr val="tx2"/>
              </a:buClr>
              <a:buChar char="•"/>
              <a:defRPr sz="1200">
                <a:solidFill>
                  <a:schemeClr val="tx1"/>
                </a:solidFill>
                <a:latin typeface="Corbel" pitchFamily="34" charset="0"/>
              </a:defRPr>
            </a:lvl8pPr>
            <a:lvl9pPr marL="3162300" indent="38100" fontAlgn="base">
              <a:lnSpc>
                <a:spcPct val="115000"/>
              </a:lnSpc>
              <a:spcBef>
                <a:spcPct val="0"/>
              </a:spcBef>
              <a:spcAft>
                <a:spcPct val="50000"/>
              </a:spcAft>
              <a:buClr>
                <a:schemeClr val="tx2"/>
              </a:buClr>
              <a:buChar char="•"/>
              <a:defRPr sz="1200">
                <a:solidFill>
                  <a:schemeClr val="tx1"/>
                </a:solidFill>
                <a:latin typeface="Corbel" pitchFamily="34" charset="0"/>
              </a:defRPr>
            </a:lvl9pPr>
          </a:lstStyle>
          <a:p>
            <a:pPr>
              <a:lnSpc>
                <a:spcPct val="100000"/>
              </a:lnSpc>
              <a:spcBef>
                <a:spcPts val="600"/>
              </a:spcBef>
              <a:spcAft>
                <a:spcPts val="300"/>
              </a:spcAft>
              <a:buClr>
                <a:srgbClr val="CC0099"/>
              </a:buClr>
              <a:buNone/>
            </a:pPr>
            <a:r>
              <a:rPr lang="en-US" altLang="en-US" sz="1000" kern="500" dirty="0">
                <a:solidFill>
                  <a:schemeClr val="tx2"/>
                </a:solidFill>
                <a:latin typeface="Franklin Gothic Demi" panose="020B0703020102020204" pitchFamily="34" charset="0"/>
                <a:cs typeface="Arial" panose="020B0604020202020204" pitchFamily="34" charset="0"/>
              </a:rPr>
              <a:t>Placing Images</a:t>
            </a:r>
          </a:p>
          <a:p>
            <a:pPr marL="0" indent="0">
              <a:lnSpc>
                <a:spcPct val="100000"/>
              </a:lnSpc>
              <a:spcAft>
                <a:spcPts val="300"/>
              </a:spcAft>
              <a:buClr>
                <a:schemeClr val="tx1"/>
              </a:buClr>
              <a:buNone/>
            </a:pPr>
            <a:r>
              <a:rPr lang="en-US" altLang="en-US" sz="1000" kern="500" dirty="0">
                <a:solidFill>
                  <a:schemeClr val="tx2"/>
                </a:solidFill>
                <a:latin typeface="Franklin Gothic Book" panose="020B0503020102020204" pitchFamily="34" charset="0"/>
                <a:cs typeface="Arial" panose="020B0604020202020204" pitchFamily="34" charset="0"/>
              </a:rPr>
              <a:t>For best practices and to control the file size for images and graphics, use Photoshop or other software to adjust these assets before placing them onto slides. </a:t>
            </a:r>
          </a:p>
          <a:p>
            <a:pPr marL="146304" indent="-146304">
              <a:lnSpc>
                <a:spcPct val="100000"/>
              </a:lnSpc>
              <a:spcAft>
                <a:spcPts val="300"/>
              </a:spcAft>
              <a:buClr>
                <a:schemeClr val="tx1"/>
              </a:buClr>
            </a:pPr>
            <a:r>
              <a:rPr lang="en-US" altLang="en-US" sz="1000" kern="500" dirty="0">
                <a:solidFill>
                  <a:schemeClr val="tx2"/>
                </a:solidFill>
                <a:latin typeface="Franklin Gothic Book" panose="020B0503020102020204" pitchFamily="34" charset="0"/>
                <a:cs typeface="Arial" panose="020B0604020202020204" pitchFamily="34" charset="0"/>
              </a:rPr>
              <a:t>To replace an existing image, right-click on it and select “Change Picture”. </a:t>
            </a:r>
          </a:p>
          <a:p>
            <a:pPr marL="146304" indent="-146304">
              <a:lnSpc>
                <a:spcPct val="100000"/>
              </a:lnSpc>
              <a:spcAft>
                <a:spcPts val="1200"/>
              </a:spcAft>
              <a:buClr>
                <a:schemeClr val="tx1"/>
              </a:buClr>
            </a:pPr>
            <a:r>
              <a:rPr lang="en-US" altLang="en-US" sz="1000" kern="500" dirty="0">
                <a:solidFill>
                  <a:schemeClr val="tx2"/>
                </a:solidFill>
                <a:latin typeface="Franklin Gothic Book" panose="020B0503020102020204" pitchFamily="34" charset="0"/>
                <a:cs typeface="Arial" panose="020B0604020202020204" pitchFamily="34" charset="0"/>
              </a:rPr>
              <a:t>To place a new image after inserting a new slide with an image Layout, click the insert icon in the center of the picture placeholder.</a:t>
            </a:r>
          </a:p>
          <a:p>
            <a:pPr marL="0" indent="0">
              <a:lnSpc>
                <a:spcPct val="100000"/>
              </a:lnSpc>
              <a:spcBef>
                <a:spcPts val="600"/>
              </a:spcBef>
              <a:spcAft>
                <a:spcPts val="300"/>
              </a:spcAft>
              <a:buClr>
                <a:schemeClr val="tx1"/>
              </a:buClr>
              <a:buNone/>
            </a:pPr>
            <a:r>
              <a:rPr lang="en-US" altLang="en-US" sz="1000" kern="500" dirty="0">
                <a:solidFill>
                  <a:schemeClr val="tx2"/>
                </a:solidFill>
                <a:latin typeface="Franklin Gothic Demi" panose="020B0703020102020204" pitchFamily="34" charset="0"/>
                <a:cs typeface="Arial" panose="020B0604020202020204" pitchFamily="34" charset="0"/>
              </a:rPr>
              <a:t>To Edit the “PRESENTATION NAME” in the Footer</a:t>
            </a:r>
          </a:p>
          <a:p>
            <a:pPr marL="0" lvl="1" indent="0">
              <a:lnSpc>
                <a:spcPct val="100000"/>
              </a:lnSpc>
              <a:spcAft>
                <a:spcPts val="600"/>
              </a:spcAft>
              <a:buClr>
                <a:schemeClr val="tx1"/>
              </a:buClr>
              <a:buNone/>
            </a:pPr>
            <a:r>
              <a:rPr lang="en-US" altLang="en-US" sz="1000" kern="500" dirty="0">
                <a:solidFill>
                  <a:schemeClr val="tx2"/>
                </a:solidFill>
                <a:latin typeface="Franklin Gothic Book" panose="020B0503020102020204" pitchFamily="34" charset="0"/>
                <a:cs typeface="Arial" panose="020B0604020202020204" pitchFamily="34" charset="0"/>
              </a:rPr>
              <a:t>Take care not to inadvertently nudge objects out of position while working on the Slide Master and Layouts. Save an unedited copy of the Template for reference, in case you ever need to retrieve object positions and formatting.</a:t>
            </a:r>
          </a:p>
          <a:p>
            <a:pPr marL="0" lvl="1" indent="0">
              <a:lnSpc>
                <a:spcPct val="100000"/>
              </a:lnSpc>
              <a:spcAft>
                <a:spcPts val="600"/>
              </a:spcAft>
              <a:buClr>
                <a:schemeClr val="tx1"/>
              </a:buClr>
              <a:buNone/>
            </a:pPr>
            <a:r>
              <a:rPr lang="en-US" altLang="en-US" sz="1000" kern="500" dirty="0">
                <a:solidFill>
                  <a:schemeClr val="tx2"/>
                </a:solidFill>
                <a:latin typeface="Franklin Gothic Book" panose="020B0503020102020204" pitchFamily="34" charset="0"/>
                <a:cs typeface="Arial" panose="020B0604020202020204" pitchFamily="34" charset="0"/>
              </a:rPr>
              <a:t>Edit the presentation footer on the very first Slide Master, labeled “PAGNY Slide Master”: </a:t>
            </a:r>
          </a:p>
          <a:p>
            <a:pPr marL="400050" lvl="1" indent="-171450">
              <a:lnSpc>
                <a:spcPct val="100000"/>
              </a:lnSpc>
              <a:spcAft>
                <a:spcPts val="600"/>
              </a:spcAft>
              <a:buClr>
                <a:schemeClr val="tx1"/>
              </a:buClr>
              <a:buFont typeface="+mj-lt"/>
              <a:buAutoNum type="arabicPeriod"/>
            </a:pPr>
            <a:r>
              <a:rPr lang="en-US" altLang="en-US" sz="1000" kern="500" dirty="0">
                <a:solidFill>
                  <a:schemeClr val="tx2"/>
                </a:solidFill>
                <a:latin typeface="Franklin Gothic Book" panose="020B0503020102020204" pitchFamily="34" charset="0"/>
                <a:cs typeface="Arial" panose="020B0604020202020204" pitchFamily="34" charset="0"/>
              </a:rPr>
              <a:t>From the View menu, select “Slide Master”.</a:t>
            </a:r>
          </a:p>
          <a:p>
            <a:pPr marL="400050" lvl="1" indent="-171450">
              <a:lnSpc>
                <a:spcPct val="100000"/>
              </a:lnSpc>
              <a:spcAft>
                <a:spcPts val="600"/>
              </a:spcAft>
              <a:buClr>
                <a:schemeClr val="tx1"/>
              </a:buClr>
              <a:buFont typeface="+mj-lt"/>
              <a:buAutoNum type="arabicPeriod"/>
            </a:pPr>
            <a:r>
              <a:rPr lang="en-US" altLang="en-US" sz="1000" kern="500" dirty="0">
                <a:solidFill>
                  <a:schemeClr val="tx2"/>
                </a:solidFill>
                <a:latin typeface="Franklin Gothic Book" panose="020B0503020102020204" pitchFamily="34" charset="0"/>
                <a:cs typeface="Arial" panose="020B0604020202020204" pitchFamily="34" charset="0"/>
              </a:rPr>
              <a:t>In the Navigation Window at the left-side of the screen, scroll up to the very first Slide Master, labeled “PAGNY Slide Master”. Click on it to select it.</a:t>
            </a:r>
          </a:p>
          <a:p>
            <a:pPr marL="400050" lvl="1" indent="-171450">
              <a:lnSpc>
                <a:spcPct val="100000"/>
              </a:lnSpc>
              <a:spcAft>
                <a:spcPts val="600"/>
              </a:spcAft>
              <a:buClr>
                <a:schemeClr val="tx1"/>
              </a:buClr>
              <a:buFont typeface="+mj-lt"/>
              <a:buAutoNum type="arabicPeriod"/>
            </a:pPr>
            <a:r>
              <a:rPr lang="en-US" altLang="en-US" sz="1000" kern="500" dirty="0">
                <a:solidFill>
                  <a:schemeClr val="tx2"/>
                </a:solidFill>
                <a:latin typeface="Franklin Gothic Book" panose="020B0503020102020204" pitchFamily="34" charset="0"/>
                <a:cs typeface="Arial" panose="020B0604020202020204" pitchFamily="34" charset="0"/>
              </a:rPr>
              <a:t>Edit the “PRESENTATION NAME” footer text on that Master. All slides with the standard footer will show the edits made.</a:t>
            </a:r>
          </a:p>
          <a:p>
            <a:pPr marL="400050" lvl="1" indent="-171450">
              <a:lnSpc>
                <a:spcPct val="100000"/>
              </a:lnSpc>
              <a:spcAft>
                <a:spcPts val="1200"/>
              </a:spcAft>
              <a:buClr>
                <a:schemeClr val="tx1"/>
              </a:buClr>
              <a:buFont typeface="+mj-lt"/>
              <a:buAutoNum type="arabicPeriod"/>
            </a:pPr>
            <a:r>
              <a:rPr lang="en-US" altLang="en-US" sz="1000" kern="500" dirty="0">
                <a:solidFill>
                  <a:schemeClr val="tx2"/>
                </a:solidFill>
                <a:latin typeface="Franklin Gothic Book" panose="020B0503020102020204" pitchFamily="34" charset="0"/>
                <a:cs typeface="Arial" panose="020B0604020202020204" pitchFamily="34" charset="0"/>
              </a:rPr>
              <a:t>When finished, select "Close Master View" from the Slide Master menu.</a:t>
            </a:r>
          </a:p>
          <a:p>
            <a:pPr>
              <a:lnSpc>
                <a:spcPct val="100000"/>
              </a:lnSpc>
              <a:spcBef>
                <a:spcPts val="600"/>
              </a:spcBef>
              <a:spcAft>
                <a:spcPts val="300"/>
              </a:spcAft>
              <a:buClr>
                <a:srgbClr val="CC0099"/>
              </a:buClr>
              <a:buNone/>
            </a:pPr>
            <a:r>
              <a:rPr lang="en-US" altLang="en-US" sz="1000" kern="500" dirty="0">
                <a:solidFill>
                  <a:schemeClr val="tx2"/>
                </a:solidFill>
                <a:latin typeface="Franklin Gothic Demi" panose="020B0703020102020204" pitchFamily="34" charset="0"/>
                <a:cs typeface="Arial" panose="020B0604020202020204" pitchFamily="34" charset="0"/>
              </a:rPr>
              <a:t>Printing in Black and White</a:t>
            </a:r>
          </a:p>
          <a:p>
            <a:pPr marL="0" indent="0">
              <a:lnSpc>
                <a:spcPct val="100000"/>
              </a:lnSpc>
              <a:spcAft>
                <a:spcPts val="600"/>
              </a:spcAft>
              <a:buClr>
                <a:schemeClr val="tx1"/>
              </a:buClr>
              <a:buNone/>
            </a:pPr>
            <a:r>
              <a:rPr lang="en-US" altLang="en-US" sz="1000" kern="500" dirty="0">
                <a:solidFill>
                  <a:schemeClr val="tx2"/>
                </a:solidFill>
                <a:latin typeface="Franklin Gothic Book" panose="020B0503020102020204" pitchFamily="34" charset="0"/>
                <a:cs typeface="Arial" panose="020B0604020202020204" pitchFamily="34" charset="0"/>
              </a:rPr>
              <a:t>Select “Print” from PowerPoint’s File menu and select the “Color” setting even when printing to a Black and White printer. A known bug will cause artifacts such as borders around text boxes when “Grayscale” or “Pure Black and White” are selected. </a:t>
            </a:r>
          </a:p>
          <a:p>
            <a:pPr>
              <a:lnSpc>
                <a:spcPct val="100000"/>
              </a:lnSpc>
              <a:spcAft>
                <a:spcPts val="300"/>
              </a:spcAft>
              <a:buClr>
                <a:schemeClr val="tx1"/>
              </a:buClr>
            </a:pPr>
            <a:endParaRPr lang="en-US" altLang="en-US" sz="1000" kern="500" dirty="0">
              <a:solidFill>
                <a:schemeClr val="tx2"/>
              </a:solidFill>
              <a:latin typeface="Franklin Gothic Book" panose="020B05030201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AEDA919C-D224-954E-A23A-5FB4D415A7C8}"/>
              </a:ext>
            </a:extLst>
          </p:cNvPr>
          <p:cNvSpPr>
            <a:spLocks noGrp="1"/>
          </p:cNvSpPr>
          <p:nvPr>
            <p:ph type="title"/>
          </p:nvPr>
        </p:nvSpPr>
        <p:spPr>
          <a:xfrm>
            <a:off x="822960" y="822960"/>
            <a:ext cx="3291222" cy="692497"/>
          </a:xfrm>
        </p:spPr>
        <p:txBody>
          <a:bodyPr/>
          <a:lstStyle/>
          <a:p>
            <a:r>
              <a:rPr lang="en-US" dirty="0"/>
              <a:t>Template Guidelines</a:t>
            </a:r>
          </a:p>
        </p:txBody>
      </p:sp>
    </p:spTree>
    <p:extLst>
      <p:ext uri="{BB962C8B-B14F-4D97-AF65-F5344CB8AC3E}">
        <p14:creationId xmlns:p14="http://schemas.microsoft.com/office/powerpoint/2010/main" val="3261140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Placeholder 9">
            <a:extLst>
              <a:ext uri="{FF2B5EF4-FFF2-40B4-BE49-F238E27FC236}">
                <a16:creationId xmlns:a16="http://schemas.microsoft.com/office/drawing/2014/main" id="{3D4F470D-9650-5F35-81A1-9819A74195A4}"/>
              </a:ext>
            </a:extLst>
          </p:cNvPr>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l="12" r="12"/>
          <a:stretch/>
        </p:blipFill>
        <p:spPr/>
      </p:pic>
      <p:sp>
        <p:nvSpPr>
          <p:cNvPr id="7" name="Text Placeholder 6">
            <a:extLst>
              <a:ext uri="{FF2B5EF4-FFF2-40B4-BE49-F238E27FC236}">
                <a16:creationId xmlns:a16="http://schemas.microsoft.com/office/drawing/2014/main" id="{AB2B2160-26CF-EAD9-7C15-EFD5734BA4AC}"/>
              </a:ext>
            </a:extLst>
          </p:cNvPr>
          <p:cNvSpPr>
            <a:spLocks noGrp="1"/>
          </p:cNvSpPr>
          <p:nvPr>
            <p:ph type="body" sz="quarter" idx="24"/>
          </p:nvPr>
        </p:nvSpPr>
        <p:spPr/>
        <p:txBody>
          <a:bodyPr/>
          <a:lstStyle/>
          <a:p>
            <a:r>
              <a:rPr lang="en-US" dirty="0"/>
              <a:t>Presentation Title</a:t>
            </a:r>
          </a:p>
        </p:txBody>
      </p:sp>
      <p:sp>
        <p:nvSpPr>
          <p:cNvPr id="6" name="Text Placeholder 5">
            <a:extLst>
              <a:ext uri="{FF2B5EF4-FFF2-40B4-BE49-F238E27FC236}">
                <a16:creationId xmlns:a16="http://schemas.microsoft.com/office/drawing/2014/main" id="{6022F371-FE00-5E26-AB83-C36BFEA0C5D8}"/>
              </a:ext>
            </a:extLst>
          </p:cNvPr>
          <p:cNvSpPr>
            <a:spLocks noGrp="1"/>
          </p:cNvSpPr>
          <p:nvPr>
            <p:ph type="body" sz="quarter" idx="20"/>
          </p:nvPr>
        </p:nvSpPr>
        <p:spPr/>
        <p:txBody>
          <a:bodyPr/>
          <a:lstStyle/>
          <a:p>
            <a:r>
              <a:rPr lang="en-US" dirty="0"/>
              <a:t>Presentation Subtitle</a:t>
            </a:r>
          </a:p>
        </p:txBody>
      </p:sp>
      <p:pic>
        <p:nvPicPr>
          <p:cNvPr id="8" name="Picture 7">
            <a:extLst>
              <a:ext uri="{FF2B5EF4-FFF2-40B4-BE49-F238E27FC236}">
                <a16:creationId xmlns:a16="http://schemas.microsoft.com/office/drawing/2014/main" id="{1140B720-0B84-6850-E78D-B63A4BC330E0}"/>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7988275" y="2282272"/>
            <a:ext cx="1593647" cy="360266"/>
          </a:xfrm>
          <a:prstGeom prst="rect">
            <a:avLst/>
          </a:prstGeom>
        </p:spPr>
      </p:pic>
    </p:spTree>
    <p:extLst>
      <p:ext uri="{BB962C8B-B14F-4D97-AF65-F5344CB8AC3E}">
        <p14:creationId xmlns:p14="http://schemas.microsoft.com/office/powerpoint/2010/main" val="575170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Placeholder 9">
            <a:extLst>
              <a:ext uri="{FF2B5EF4-FFF2-40B4-BE49-F238E27FC236}">
                <a16:creationId xmlns:a16="http://schemas.microsoft.com/office/drawing/2014/main" id="{59986E09-D649-9962-BDEB-451963326FEE}"/>
              </a:ext>
            </a:extLst>
          </p:cNvPr>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l="12" r="12"/>
          <a:stretch/>
        </p:blipFill>
        <p:spPr/>
      </p:pic>
      <p:sp>
        <p:nvSpPr>
          <p:cNvPr id="7" name="Text Placeholder 6">
            <a:extLst>
              <a:ext uri="{FF2B5EF4-FFF2-40B4-BE49-F238E27FC236}">
                <a16:creationId xmlns:a16="http://schemas.microsoft.com/office/drawing/2014/main" id="{70D8BE56-27DA-77D5-6AD8-6949CA78B586}"/>
              </a:ext>
            </a:extLst>
          </p:cNvPr>
          <p:cNvSpPr>
            <a:spLocks noGrp="1"/>
          </p:cNvSpPr>
          <p:nvPr>
            <p:ph type="body" sz="quarter" idx="24"/>
          </p:nvPr>
        </p:nvSpPr>
        <p:spPr/>
        <p:txBody>
          <a:bodyPr/>
          <a:lstStyle/>
          <a:p>
            <a:r>
              <a:rPr lang="en-US" dirty="0"/>
              <a:t>Presentation Title</a:t>
            </a:r>
          </a:p>
        </p:txBody>
      </p:sp>
      <p:sp>
        <p:nvSpPr>
          <p:cNvPr id="6" name="Text Placeholder 5">
            <a:extLst>
              <a:ext uri="{FF2B5EF4-FFF2-40B4-BE49-F238E27FC236}">
                <a16:creationId xmlns:a16="http://schemas.microsoft.com/office/drawing/2014/main" id="{AEEBF086-F36A-2E1C-2194-5779C5B7E00A}"/>
              </a:ext>
            </a:extLst>
          </p:cNvPr>
          <p:cNvSpPr>
            <a:spLocks noGrp="1"/>
          </p:cNvSpPr>
          <p:nvPr>
            <p:ph type="body" sz="quarter" idx="20"/>
          </p:nvPr>
        </p:nvSpPr>
        <p:spPr/>
        <p:txBody>
          <a:bodyPr/>
          <a:lstStyle/>
          <a:p>
            <a:r>
              <a:rPr lang="en-US" dirty="0"/>
              <a:t>Presentation Subtitle</a:t>
            </a:r>
          </a:p>
        </p:txBody>
      </p:sp>
      <p:pic>
        <p:nvPicPr>
          <p:cNvPr id="8" name="Picture 7">
            <a:extLst>
              <a:ext uri="{FF2B5EF4-FFF2-40B4-BE49-F238E27FC236}">
                <a16:creationId xmlns:a16="http://schemas.microsoft.com/office/drawing/2014/main" id="{FF364EBF-347A-F9C0-A2F7-68E4D37C98D5}"/>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7980436" y="2282272"/>
            <a:ext cx="1609326" cy="360266"/>
          </a:xfrm>
          <a:prstGeom prst="rect">
            <a:avLst/>
          </a:prstGeom>
        </p:spPr>
      </p:pic>
    </p:spTree>
    <p:extLst>
      <p:ext uri="{BB962C8B-B14F-4D97-AF65-F5344CB8AC3E}">
        <p14:creationId xmlns:p14="http://schemas.microsoft.com/office/powerpoint/2010/main" val="7352104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8EA6236-4960-1040-84AF-12B2C1F1D3F5}"/>
              </a:ext>
            </a:extLst>
          </p:cNvPr>
          <p:cNvSpPr>
            <a:spLocks noGrp="1"/>
          </p:cNvSpPr>
          <p:nvPr>
            <p:ph type="title"/>
          </p:nvPr>
        </p:nvSpPr>
        <p:spPr/>
        <p:txBody>
          <a:bodyPr/>
          <a:lstStyle/>
          <a:p>
            <a:r>
              <a:rPr lang="en-US" dirty="0"/>
              <a:t>Divider Slide</a:t>
            </a:r>
          </a:p>
        </p:txBody>
      </p:sp>
    </p:spTree>
    <p:extLst>
      <p:ext uri="{BB962C8B-B14F-4D97-AF65-F5344CB8AC3E}">
        <p14:creationId xmlns:p14="http://schemas.microsoft.com/office/powerpoint/2010/main" val="33785196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8EA6236-4960-1040-84AF-12B2C1F1D3F5}"/>
              </a:ext>
            </a:extLst>
          </p:cNvPr>
          <p:cNvSpPr>
            <a:spLocks noGrp="1"/>
          </p:cNvSpPr>
          <p:nvPr>
            <p:ph type="title"/>
          </p:nvPr>
        </p:nvSpPr>
        <p:spPr/>
        <p:txBody>
          <a:bodyPr/>
          <a:lstStyle/>
          <a:p>
            <a:r>
              <a:rPr lang="en-US" dirty="0"/>
              <a:t>Divider Slide</a:t>
            </a:r>
          </a:p>
        </p:txBody>
      </p:sp>
    </p:spTree>
    <p:extLst>
      <p:ext uri="{BB962C8B-B14F-4D97-AF65-F5344CB8AC3E}">
        <p14:creationId xmlns:p14="http://schemas.microsoft.com/office/powerpoint/2010/main" val="35674970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6EB7D30-94F7-AB22-1C87-FAB18600196E}"/>
              </a:ext>
            </a:extLst>
          </p:cNvPr>
          <p:cNvSpPr>
            <a:spLocks noGrp="1"/>
          </p:cNvSpPr>
          <p:nvPr>
            <p:ph type="title"/>
          </p:nvPr>
        </p:nvSpPr>
        <p:spPr>
          <a:xfrm>
            <a:off x="822960" y="822960"/>
            <a:ext cx="1219373" cy="692497"/>
          </a:xfrm>
        </p:spPr>
        <p:txBody>
          <a:bodyPr/>
          <a:lstStyle/>
          <a:p>
            <a:r>
              <a:rPr lang="en-US" dirty="0"/>
              <a:t>Agenda</a:t>
            </a:r>
          </a:p>
        </p:txBody>
      </p:sp>
      <p:sp>
        <p:nvSpPr>
          <p:cNvPr id="4" name="Text Placeholder 3">
            <a:extLst>
              <a:ext uri="{FF2B5EF4-FFF2-40B4-BE49-F238E27FC236}">
                <a16:creationId xmlns:a16="http://schemas.microsoft.com/office/drawing/2014/main" id="{9B7B8060-D0A3-EEEF-161F-CBF0A18FA151}"/>
              </a:ext>
            </a:extLst>
          </p:cNvPr>
          <p:cNvSpPr>
            <a:spLocks noGrp="1"/>
          </p:cNvSpPr>
          <p:nvPr>
            <p:ph type="body" sz="quarter" idx="10"/>
          </p:nvPr>
        </p:nvSpPr>
        <p:spPr/>
        <p:txBody>
          <a:bodyPr/>
          <a:lstStyle/>
          <a:p>
            <a:r>
              <a:rPr lang="en-US" dirty="0"/>
              <a:t>Agenda Item One </a:t>
            </a:r>
            <a:r>
              <a:rPr lang="en-US" dirty="0" err="1"/>
              <a:t>Quissequae</a:t>
            </a:r>
            <a:r>
              <a:rPr lang="en-US" dirty="0"/>
              <a:t> </a:t>
            </a:r>
            <a:r>
              <a:rPr lang="en-US" dirty="0" err="1"/>
              <a:t>quia</a:t>
            </a:r>
            <a:r>
              <a:rPr lang="en-US" dirty="0"/>
              <a:t> vel is </a:t>
            </a:r>
            <a:r>
              <a:rPr lang="en-US" dirty="0" err="1"/>
              <a:t>maiosae</a:t>
            </a:r>
            <a:r>
              <a:rPr lang="en-US" dirty="0"/>
              <a:t> </a:t>
            </a:r>
            <a:r>
              <a:rPr lang="en-US" dirty="0" err="1"/>
              <a:t>su</a:t>
            </a:r>
            <a:endParaRPr lang="en-US" dirty="0"/>
          </a:p>
          <a:p>
            <a:r>
              <a:rPr lang="en-US" dirty="0"/>
              <a:t>Agenda Item Two </a:t>
            </a:r>
            <a:r>
              <a:rPr lang="en-US" dirty="0" err="1"/>
              <a:t>Ucimo</a:t>
            </a:r>
            <a:r>
              <a:rPr lang="en-US" dirty="0"/>
              <a:t> </a:t>
            </a:r>
            <a:r>
              <a:rPr lang="en-US" dirty="0" err="1"/>
              <a:t>bero</a:t>
            </a:r>
            <a:r>
              <a:rPr lang="en-US" dirty="0"/>
              <a:t> </a:t>
            </a:r>
            <a:r>
              <a:rPr lang="en-US" dirty="0" err="1"/>
              <a:t>destruptae</a:t>
            </a:r>
            <a:r>
              <a:rPr lang="en-US" dirty="0"/>
              <a:t> </a:t>
            </a:r>
            <a:r>
              <a:rPr lang="en-US" dirty="0" err="1"/>
              <a:t>estiur</a:t>
            </a:r>
            <a:r>
              <a:rPr lang="en-US" dirty="0"/>
              <a:t> </a:t>
            </a:r>
            <a:r>
              <a:rPr lang="en-US" dirty="0" err="1"/>
              <a:t>alitaspid</a:t>
            </a:r>
            <a:endParaRPr lang="en-US" dirty="0"/>
          </a:p>
          <a:p>
            <a:r>
              <a:rPr lang="en-US" dirty="0"/>
              <a:t>Agenda Item Three </a:t>
            </a:r>
            <a:r>
              <a:rPr lang="en-US" dirty="0" err="1"/>
              <a:t>Idereicia</a:t>
            </a:r>
            <a:r>
              <a:rPr lang="en-US" dirty="0"/>
              <a:t> </a:t>
            </a:r>
            <a:r>
              <a:rPr lang="en-US" dirty="0" err="1"/>
              <a:t>idesseq</a:t>
            </a:r>
            <a:r>
              <a:rPr lang="en-US" dirty="0"/>
              <a:t> </a:t>
            </a:r>
            <a:r>
              <a:rPr lang="en-US" dirty="0" err="1"/>
              <a:t>uodios</a:t>
            </a:r>
            <a:r>
              <a:rPr lang="en-US" dirty="0"/>
              <a:t> </a:t>
            </a:r>
            <a:r>
              <a:rPr lang="en-US" dirty="0" err="1"/>
              <a:t>est</a:t>
            </a:r>
            <a:r>
              <a:rPr lang="en-US" dirty="0"/>
              <a:t>, </a:t>
            </a:r>
            <a:r>
              <a:rPr lang="en-US" dirty="0" err="1"/>
              <a:t>quam</a:t>
            </a:r>
            <a:endParaRPr lang="en-US" dirty="0"/>
          </a:p>
          <a:p>
            <a:r>
              <a:rPr lang="en-US" dirty="0"/>
              <a:t>Agenda Item Four Con pre, </a:t>
            </a:r>
            <a:r>
              <a:rPr lang="en-US" dirty="0" err="1"/>
              <a:t>soluptatur</a:t>
            </a:r>
            <a:r>
              <a:rPr lang="en-US" dirty="0"/>
              <a:t>, omni </a:t>
            </a:r>
            <a:r>
              <a:rPr lang="en-US" dirty="0" err="1"/>
              <a:t>odia</a:t>
            </a:r>
            <a:r>
              <a:rPr lang="en-US" dirty="0"/>
              <a:t> </a:t>
            </a:r>
            <a:r>
              <a:rPr lang="en-US" dirty="0" err="1"/>
              <a:t>explam</a:t>
            </a:r>
            <a:endParaRPr lang="en-US" dirty="0"/>
          </a:p>
          <a:p>
            <a:r>
              <a:rPr lang="en-US" dirty="0"/>
              <a:t>Agenda Item Five </a:t>
            </a:r>
            <a:r>
              <a:rPr lang="en-US" dirty="0" err="1"/>
              <a:t>Dus</a:t>
            </a:r>
            <a:r>
              <a:rPr lang="en-US" dirty="0"/>
              <a:t> </a:t>
            </a:r>
            <a:r>
              <a:rPr lang="en-US" dirty="0" err="1"/>
              <a:t>nam</a:t>
            </a:r>
            <a:r>
              <a:rPr lang="en-US" dirty="0"/>
              <a:t>, as </a:t>
            </a:r>
            <a:r>
              <a:rPr lang="en-US" dirty="0" err="1"/>
              <a:t>doloritati</a:t>
            </a:r>
            <a:r>
              <a:rPr lang="en-US" dirty="0"/>
              <a:t> </a:t>
            </a:r>
            <a:r>
              <a:rPr lang="en-US" dirty="0" err="1"/>
              <a:t>officil</a:t>
            </a:r>
            <a:r>
              <a:rPr lang="en-US" dirty="0"/>
              <a:t> lecture</a:t>
            </a:r>
          </a:p>
        </p:txBody>
      </p:sp>
    </p:spTree>
    <p:extLst>
      <p:ext uri="{BB962C8B-B14F-4D97-AF65-F5344CB8AC3E}">
        <p14:creationId xmlns:p14="http://schemas.microsoft.com/office/powerpoint/2010/main" val="38832439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5070997-8C31-B827-7FF7-01ECDDEF674C}"/>
              </a:ext>
            </a:extLst>
          </p:cNvPr>
          <p:cNvSpPr>
            <a:spLocks noGrp="1"/>
          </p:cNvSpPr>
          <p:nvPr>
            <p:ph type="body" sz="quarter" idx="11"/>
          </p:nvPr>
        </p:nvSpPr>
        <p:spPr/>
        <p:txBody>
          <a:bodyPr/>
          <a:lstStyle/>
          <a:p>
            <a:pPr marL="0" indent="0">
              <a:buNone/>
            </a:pPr>
            <a:r>
              <a:rPr lang="en-US" dirty="0" err="1"/>
              <a:t>Occullorum</a:t>
            </a:r>
            <a:r>
              <a:rPr lang="en-US" dirty="0"/>
              <a:t> rem et </a:t>
            </a:r>
            <a:r>
              <a:rPr lang="en-US" dirty="0" err="1"/>
              <a:t>doluptas</a:t>
            </a:r>
            <a:r>
              <a:rPr lang="en-US" dirty="0"/>
              <a:t> </a:t>
            </a:r>
            <a:r>
              <a:rPr lang="en-US" dirty="0" err="1"/>
              <a:t>evenis</a:t>
            </a:r>
            <a:r>
              <a:rPr lang="en-US" dirty="0"/>
              <a:t> ex </a:t>
            </a:r>
            <a:r>
              <a:rPr lang="en-US" dirty="0" err="1"/>
              <a:t>experer</a:t>
            </a:r>
            <a:r>
              <a:rPr lang="en-US" dirty="0"/>
              <a:t> </a:t>
            </a:r>
            <a:r>
              <a:rPr lang="en-US" dirty="0" err="1"/>
              <a:t>sperum</a:t>
            </a:r>
            <a:r>
              <a:rPr lang="en-US" dirty="0"/>
              <a:t> </a:t>
            </a:r>
            <a:r>
              <a:rPr lang="en-US" dirty="0" err="1"/>
              <a:t>nobit</a:t>
            </a:r>
            <a:r>
              <a:rPr lang="en-US" dirty="0"/>
              <a:t> </a:t>
            </a:r>
            <a:r>
              <a:rPr lang="en-US" dirty="0" err="1"/>
              <a:t>occupta</a:t>
            </a:r>
            <a:r>
              <a:rPr lang="en-US" dirty="0"/>
              <a:t> </a:t>
            </a:r>
            <a:r>
              <a:rPr lang="en-US" dirty="0" err="1"/>
              <a:t>tenissi</a:t>
            </a:r>
            <a:r>
              <a:rPr lang="en-US" dirty="0"/>
              <a:t> </a:t>
            </a:r>
            <a:r>
              <a:rPr lang="en-US" dirty="0" err="1"/>
              <a:t>nulparibus</a:t>
            </a:r>
            <a:r>
              <a:rPr lang="en-US" dirty="0"/>
              <a:t> </a:t>
            </a:r>
            <a:r>
              <a:rPr lang="en-US" dirty="0" err="1"/>
              <a:t>adisitia</a:t>
            </a:r>
            <a:r>
              <a:rPr lang="en-US" dirty="0"/>
              <a:t> </a:t>
            </a:r>
            <a:r>
              <a:rPr lang="en-US" dirty="0" err="1"/>
              <a:t>dolo</a:t>
            </a:r>
            <a:r>
              <a:rPr lang="en-US" dirty="0"/>
              <a:t> </a:t>
            </a:r>
            <a:r>
              <a:rPr lang="en-US" dirty="0" err="1"/>
              <a:t>endae</a:t>
            </a:r>
            <a:r>
              <a:rPr lang="en-US" dirty="0"/>
              <a:t> </a:t>
            </a:r>
            <a:r>
              <a:rPr lang="en-US" dirty="0" err="1"/>
              <a:t>molupta</a:t>
            </a:r>
            <a:r>
              <a:rPr lang="en-US" dirty="0"/>
              <a:t> </a:t>
            </a:r>
            <a:r>
              <a:rPr lang="en-US" dirty="0" err="1"/>
              <a:t>cus</a:t>
            </a:r>
            <a:r>
              <a:rPr lang="en-US" dirty="0"/>
              <a:t> </a:t>
            </a:r>
            <a:br>
              <a:rPr lang="en-US" dirty="0"/>
            </a:br>
            <a:r>
              <a:rPr lang="en-US" dirty="0"/>
              <a:t>ex </a:t>
            </a:r>
            <a:r>
              <a:rPr lang="en-US" dirty="0" err="1"/>
              <a:t>eosseque</a:t>
            </a:r>
            <a:r>
              <a:rPr lang="en-US" dirty="0"/>
              <a:t> </a:t>
            </a:r>
            <a:r>
              <a:rPr lang="en-US" dirty="0" err="1"/>
              <a:t>parum</a:t>
            </a:r>
            <a:r>
              <a:rPr lang="en-US" dirty="0"/>
              <a:t>, </a:t>
            </a:r>
            <a:r>
              <a:rPr lang="en-US" dirty="0">
                <a:latin typeface="Franklin Gothic Demi" panose="020B0703020102020204" pitchFamily="34" charset="0"/>
              </a:rPr>
              <a:t>et </a:t>
            </a:r>
            <a:r>
              <a:rPr lang="en-US" dirty="0" err="1">
                <a:latin typeface="Franklin Gothic Demi" panose="020B0703020102020204" pitchFamily="34" charset="0"/>
              </a:rPr>
              <a:t>ut</a:t>
            </a:r>
            <a:r>
              <a:rPr lang="en-US" dirty="0">
                <a:latin typeface="Franklin Gothic Demi" panose="020B0703020102020204" pitchFamily="34" charset="0"/>
              </a:rPr>
              <a:t> qui con </a:t>
            </a:r>
            <a:r>
              <a:rPr lang="en-US" dirty="0" err="1">
                <a:latin typeface="Franklin Gothic Demi" panose="020B0703020102020204" pitchFamily="34" charset="0"/>
              </a:rPr>
              <a:t>comnis</a:t>
            </a:r>
            <a:r>
              <a:rPr lang="en-US" dirty="0">
                <a:latin typeface="Franklin Gothic Demi" panose="020B0703020102020204" pitchFamily="34" charset="0"/>
              </a:rPr>
              <a:t> </a:t>
            </a:r>
            <a:r>
              <a:rPr lang="en-US" dirty="0" err="1">
                <a:latin typeface="Franklin Gothic Demi" panose="020B0703020102020204" pitchFamily="34" charset="0"/>
              </a:rPr>
              <a:t>molore</a:t>
            </a:r>
            <a:r>
              <a:rPr lang="en-US" dirty="0">
                <a:latin typeface="Franklin Gothic Demi" panose="020B0703020102020204" pitchFamily="34" charset="0"/>
              </a:rPr>
              <a:t> </a:t>
            </a:r>
            <a:r>
              <a:rPr lang="en-US" dirty="0" err="1"/>
              <a:t>enda</a:t>
            </a:r>
            <a:r>
              <a:rPr lang="en-US" dirty="0"/>
              <a:t> </a:t>
            </a:r>
            <a:r>
              <a:rPr lang="en-US" dirty="0" err="1"/>
              <a:t>doluptat</a:t>
            </a:r>
            <a:r>
              <a:rPr lang="en-US" dirty="0"/>
              <a:t> </a:t>
            </a:r>
            <a:r>
              <a:rPr lang="en-US" dirty="0" err="1"/>
              <a:t>volumet</a:t>
            </a:r>
            <a:r>
              <a:rPr lang="en-US" dirty="0"/>
              <a:t> </a:t>
            </a:r>
            <a:r>
              <a:rPr lang="en-US" dirty="0" err="1"/>
              <a:t>alitis</a:t>
            </a:r>
            <a:r>
              <a:rPr lang="en-US" dirty="0"/>
              <a:t> di </a:t>
            </a:r>
            <a:r>
              <a:rPr lang="en-US" dirty="0" err="1"/>
              <a:t>alis</a:t>
            </a:r>
            <a:r>
              <a:rPr lang="en-US" dirty="0"/>
              <a:t> pro </a:t>
            </a:r>
            <a:r>
              <a:rPr lang="en-US" dirty="0" err="1"/>
              <a:t>iligenecae</a:t>
            </a:r>
            <a:r>
              <a:rPr lang="en-US" dirty="0"/>
              <a:t> </a:t>
            </a:r>
            <a:r>
              <a:rPr lang="en-US" dirty="0" err="1"/>
              <a:t>doluptur</a:t>
            </a:r>
            <a:r>
              <a:rPr lang="en-US" dirty="0"/>
              <a:t>, sum </a:t>
            </a:r>
            <a:r>
              <a:rPr lang="en-US" dirty="0" err="1"/>
              <a:t>voluptata</a:t>
            </a:r>
            <a:r>
              <a:rPr lang="en-US" dirty="0"/>
              <a:t> </a:t>
            </a:r>
            <a:r>
              <a:rPr lang="en-US" dirty="0" err="1"/>
              <a:t>quam</a:t>
            </a:r>
            <a:r>
              <a:rPr lang="en-US" dirty="0"/>
              <a:t> </a:t>
            </a:r>
            <a:r>
              <a:rPr lang="en-US" dirty="0" err="1"/>
              <a:t>unt</a:t>
            </a:r>
            <a:r>
              <a:rPr lang="en-US" dirty="0"/>
              <a:t> </a:t>
            </a:r>
            <a:r>
              <a:rPr lang="en-US" dirty="0" err="1"/>
              <a:t>quaepudaere</a:t>
            </a:r>
            <a:r>
              <a:rPr lang="en-US" dirty="0"/>
              <a:t> ma </a:t>
            </a:r>
            <a:r>
              <a:rPr lang="en-US" dirty="0" err="1"/>
              <a:t>simodi</a:t>
            </a:r>
            <a:r>
              <a:rPr lang="en-US" dirty="0"/>
              <a:t> </a:t>
            </a:r>
            <a:r>
              <a:rPr lang="en-US" dirty="0" err="1"/>
              <a:t>volorrumet</a:t>
            </a:r>
            <a:r>
              <a:rPr lang="en-US" dirty="0"/>
              <a:t> </a:t>
            </a:r>
            <a:r>
              <a:rPr lang="en-US" dirty="0" err="1"/>
              <a:t>evenderatis</a:t>
            </a:r>
            <a:r>
              <a:rPr lang="en-US" dirty="0"/>
              <a:t> et </a:t>
            </a:r>
            <a:r>
              <a:rPr lang="en-US" dirty="0" err="1"/>
              <a:t>ommodi</a:t>
            </a:r>
            <a:r>
              <a:rPr lang="en-US" dirty="0"/>
              <a:t> </a:t>
            </a:r>
            <a:r>
              <a:rPr lang="en-US" dirty="0" err="1"/>
              <a:t>remodi</a:t>
            </a:r>
            <a:r>
              <a:rPr lang="en-US" dirty="0"/>
              <a:t> </a:t>
            </a:r>
            <a:r>
              <a:rPr lang="en-US" dirty="0" err="1"/>
              <a:t>ipsuntorit</a:t>
            </a:r>
            <a:r>
              <a:rPr lang="en-US" dirty="0"/>
              <a:t> di is </a:t>
            </a:r>
            <a:r>
              <a:rPr lang="en-US" dirty="0" err="1"/>
              <a:t>velluptae</a:t>
            </a:r>
            <a:r>
              <a:rPr lang="en-US" dirty="0"/>
              <a:t>.</a:t>
            </a:r>
          </a:p>
          <a:p>
            <a:endParaRPr lang="en-US" dirty="0"/>
          </a:p>
          <a:p>
            <a:r>
              <a:rPr lang="en-US" dirty="0" err="1"/>
              <a:t>Eperibusam</a:t>
            </a:r>
            <a:r>
              <a:rPr lang="en-US" dirty="0"/>
              <a:t> rem </a:t>
            </a:r>
            <a:r>
              <a:rPr lang="en-US" dirty="0" err="1"/>
              <a:t>laborio</a:t>
            </a:r>
            <a:r>
              <a:rPr lang="en-US" dirty="0"/>
              <a:t>. Del </a:t>
            </a:r>
            <a:r>
              <a:rPr lang="en-US" dirty="0" err="1"/>
              <a:t>magnimo</a:t>
            </a:r>
            <a:r>
              <a:rPr lang="en-US" dirty="0"/>
              <a:t> </a:t>
            </a:r>
            <a:r>
              <a:rPr lang="en-US" dirty="0" err="1"/>
              <a:t>luptium</a:t>
            </a:r>
            <a:r>
              <a:rPr lang="en-US" dirty="0"/>
              <a:t> qui officium </a:t>
            </a:r>
            <a:r>
              <a:rPr lang="en-US" dirty="0" err="1"/>
              <a:t>assi</a:t>
            </a:r>
            <a:r>
              <a:rPr lang="en-US" dirty="0"/>
              <a:t> </a:t>
            </a:r>
            <a:r>
              <a:rPr lang="en-US" dirty="0" err="1"/>
              <a:t>apita</a:t>
            </a:r>
            <a:r>
              <a:rPr lang="en-US" dirty="0"/>
              <a:t> qui </a:t>
            </a:r>
            <a:r>
              <a:rPr lang="en-US" dirty="0" err="1"/>
              <a:t>velisqui</a:t>
            </a:r>
            <a:r>
              <a:rPr lang="en-US" dirty="0"/>
              <a:t> </a:t>
            </a:r>
            <a:r>
              <a:rPr lang="en-US" dirty="0" err="1"/>
              <a:t>ium</a:t>
            </a:r>
            <a:r>
              <a:rPr lang="en-US" dirty="0"/>
              <a:t> </a:t>
            </a:r>
          </a:p>
          <a:p>
            <a:r>
              <a:rPr lang="en-US" dirty="0"/>
              <a:t>Voles </a:t>
            </a:r>
            <a:r>
              <a:rPr lang="en-US" dirty="0" err="1"/>
              <a:t>cus</a:t>
            </a:r>
            <a:r>
              <a:rPr lang="en-US" dirty="0"/>
              <a:t> </a:t>
            </a:r>
            <a:r>
              <a:rPr lang="en-US" dirty="0" err="1"/>
              <a:t>aut</a:t>
            </a:r>
            <a:r>
              <a:rPr lang="en-US" dirty="0"/>
              <a:t> </a:t>
            </a:r>
            <a:r>
              <a:rPr lang="en-US" dirty="0" err="1"/>
              <a:t>quis</a:t>
            </a:r>
            <a:r>
              <a:rPr lang="en-US" dirty="0"/>
              <a:t> </a:t>
            </a:r>
            <a:r>
              <a:rPr lang="en-US" dirty="0" err="1"/>
              <a:t>acea</a:t>
            </a:r>
            <a:r>
              <a:rPr lang="en-US" dirty="0"/>
              <a:t> inti </a:t>
            </a:r>
            <a:r>
              <a:rPr lang="en-US" dirty="0" err="1"/>
              <a:t>quas</a:t>
            </a:r>
            <a:r>
              <a:rPr lang="en-US" dirty="0"/>
              <a:t> </a:t>
            </a:r>
            <a:r>
              <a:rPr lang="en-US" dirty="0" err="1"/>
              <a:t>quis</a:t>
            </a:r>
            <a:r>
              <a:rPr lang="en-US" dirty="0"/>
              <a:t> </a:t>
            </a:r>
            <a:r>
              <a:rPr lang="en-US" dirty="0" err="1"/>
              <a:t>aut</a:t>
            </a:r>
            <a:r>
              <a:rPr lang="en-US" dirty="0"/>
              <a:t> </a:t>
            </a:r>
            <a:r>
              <a:rPr lang="en-US" dirty="0" err="1"/>
              <a:t>aut</a:t>
            </a:r>
            <a:r>
              <a:rPr lang="en-US" dirty="0"/>
              <a:t> et </a:t>
            </a:r>
            <a:r>
              <a:rPr lang="en-US" dirty="0" err="1"/>
              <a:t>quis</a:t>
            </a:r>
            <a:r>
              <a:rPr lang="en-US" dirty="0"/>
              <a:t> </a:t>
            </a:r>
            <a:r>
              <a:rPr lang="en-US" dirty="0" err="1"/>
              <a:t>auteturectem</a:t>
            </a:r>
            <a:r>
              <a:rPr lang="en-US" dirty="0"/>
              <a:t> </a:t>
            </a:r>
            <a:r>
              <a:rPr lang="en-US" dirty="0" err="1"/>
              <a:t>velessit</a:t>
            </a:r>
            <a:r>
              <a:rPr lang="en-US" dirty="0"/>
              <a:t> </a:t>
            </a:r>
            <a:r>
              <a:rPr lang="en-US" dirty="0" err="1"/>
              <a:t>faci</a:t>
            </a:r>
            <a:r>
              <a:rPr lang="en-US" dirty="0"/>
              <a:t> </a:t>
            </a:r>
            <a:r>
              <a:rPr lang="en-US" dirty="0" err="1"/>
              <a:t>odi</a:t>
            </a:r>
            <a:r>
              <a:rPr lang="en-US" dirty="0"/>
              <a:t> </a:t>
            </a:r>
            <a:r>
              <a:rPr lang="en-US" dirty="0" err="1"/>
              <a:t>odipsam</a:t>
            </a:r>
            <a:r>
              <a:rPr lang="en-US" dirty="0"/>
              <a:t> </a:t>
            </a:r>
            <a:r>
              <a:rPr lang="en-US" dirty="0" err="1"/>
              <a:t>consectur</a:t>
            </a:r>
            <a:r>
              <a:rPr lang="en-US" dirty="0"/>
              <a:t>?</a:t>
            </a:r>
          </a:p>
          <a:p>
            <a:r>
              <a:rPr lang="en-US" dirty="0" err="1"/>
              <a:t>Dolum</a:t>
            </a:r>
            <a:r>
              <a:rPr lang="en-US" dirty="0"/>
              <a:t> labore, </a:t>
            </a:r>
            <a:r>
              <a:rPr lang="en-US" dirty="0" err="1"/>
              <a:t>conectu</a:t>
            </a:r>
            <a:r>
              <a:rPr lang="en-US" dirty="0"/>
              <a:t> </a:t>
            </a:r>
            <a:r>
              <a:rPr lang="en-US" dirty="0" err="1"/>
              <a:t>saperum</a:t>
            </a:r>
            <a:r>
              <a:rPr lang="en-US" dirty="0"/>
              <a:t> </a:t>
            </a:r>
            <a:r>
              <a:rPr lang="en-US" dirty="0" err="1"/>
              <a:t>doluptias</a:t>
            </a:r>
            <a:r>
              <a:rPr lang="en-US" dirty="0"/>
              <a:t> </a:t>
            </a:r>
            <a:r>
              <a:rPr lang="en-US" dirty="0" err="1"/>
              <a:t>adi</a:t>
            </a:r>
            <a:r>
              <a:rPr lang="en-US" dirty="0"/>
              <a:t> </a:t>
            </a:r>
            <a:r>
              <a:rPr lang="en-US" dirty="0" err="1"/>
              <a:t>conser</a:t>
            </a:r>
            <a:endParaRPr lang="en-US" dirty="0"/>
          </a:p>
          <a:p>
            <a:pPr marL="0" indent="0">
              <a:buNone/>
            </a:pPr>
            <a:endParaRPr lang="en-US" dirty="0"/>
          </a:p>
        </p:txBody>
      </p:sp>
      <p:sp>
        <p:nvSpPr>
          <p:cNvPr id="3" name="Title 2">
            <a:extLst>
              <a:ext uri="{FF2B5EF4-FFF2-40B4-BE49-F238E27FC236}">
                <a16:creationId xmlns:a16="http://schemas.microsoft.com/office/drawing/2014/main" id="{24A868F5-CF18-7CFE-F2DF-56A561DC874E}"/>
              </a:ext>
            </a:extLst>
          </p:cNvPr>
          <p:cNvSpPr>
            <a:spLocks noGrp="1"/>
          </p:cNvSpPr>
          <p:nvPr>
            <p:ph type="title"/>
          </p:nvPr>
        </p:nvSpPr>
        <p:spPr>
          <a:xfrm>
            <a:off x="822960" y="822960"/>
            <a:ext cx="3620030" cy="692497"/>
          </a:xfrm>
        </p:spPr>
        <p:txBody>
          <a:bodyPr/>
          <a:lstStyle/>
          <a:p>
            <a:r>
              <a:rPr lang="en-US" dirty="0"/>
              <a:t>One Column Text Slide</a:t>
            </a:r>
          </a:p>
        </p:txBody>
      </p:sp>
    </p:spTree>
    <p:extLst>
      <p:ext uri="{BB962C8B-B14F-4D97-AF65-F5344CB8AC3E}">
        <p14:creationId xmlns:p14="http://schemas.microsoft.com/office/powerpoint/2010/main" val="278422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E82547C6-8416-3AD2-3446-577CA2D86872}"/>
              </a:ext>
            </a:extLst>
          </p:cNvPr>
          <p:cNvSpPr>
            <a:spLocks noGrp="1"/>
          </p:cNvSpPr>
          <p:nvPr>
            <p:ph type="body" sz="quarter" idx="11"/>
          </p:nvPr>
        </p:nvSpPr>
        <p:spPr/>
        <p:txBody>
          <a:bodyPr/>
          <a:lstStyle/>
          <a:p>
            <a:r>
              <a:rPr lang="en-US" dirty="0" err="1"/>
              <a:t>Occullorum</a:t>
            </a:r>
            <a:r>
              <a:rPr lang="en-US" dirty="0"/>
              <a:t> rem et </a:t>
            </a:r>
            <a:r>
              <a:rPr lang="en-US" dirty="0" err="1"/>
              <a:t>doluptas</a:t>
            </a:r>
            <a:r>
              <a:rPr lang="en-US" dirty="0"/>
              <a:t> </a:t>
            </a:r>
          </a:p>
          <a:p>
            <a:r>
              <a:rPr lang="en-US" dirty="0" err="1"/>
              <a:t>evenis</a:t>
            </a:r>
            <a:r>
              <a:rPr lang="en-US" dirty="0"/>
              <a:t> ex </a:t>
            </a:r>
            <a:r>
              <a:rPr lang="en-US" dirty="0" err="1"/>
              <a:t>experer</a:t>
            </a:r>
            <a:r>
              <a:rPr lang="en-US" dirty="0"/>
              <a:t> </a:t>
            </a:r>
            <a:r>
              <a:rPr lang="en-US" dirty="0" err="1"/>
              <a:t>sperum</a:t>
            </a:r>
            <a:r>
              <a:rPr lang="en-US" dirty="0"/>
              <a:t> </a:t>
            </a:r>
          </a:p>
          <a:p>
            <a:r>
              <a:rPr lang="en-US" dirty="0" err="1"/>
              <a:t>nobit</a:t>
            </a:r>
            <a:r>
              <a:rPr lang="en-US" dirty="0"/>
              <a:t> </a:t>
            </a:r>
            <a:r>
              <a:rPr lang="en-US" dirty="0" err="1"/>
              <a:t>occupta</a:t>
            </a:r>
            <a:r>
              <a:rPr lang="en-US" dirty="0"/>
              <a:t> </a:t>
            </a:r>
            <a:r>
              <a:rPr lang="en-US" dirty="0" err="1"/>
              <a:t>tenissi</a:t>
            </a:r>
            <a:r>
              <a:rPr lang="en-US" dirty="0"/>
              <a:t> </a:t>
            </a:r>
          </a:p>
          <a:p>
            <a:r>
              <a:rPr lang="en-US" dirty="0" err="1"/>
              <a:t>nulparibus</a:t>
            </a:r>
            <a:r>
              <a:rPr lang="en-US" dirty="0"/>
              <a:t> </a:t>
            </a:r>
            <a:r>
              <a:rPr lang="en-US" dirty="0" err="1"/>
              <a:t>adisitia</a:t>
            </a:r>
            <a:r>
              <a:rPr lang="en-US" dirty="0"/>
              <a:t> </a:t>
            </a:r>
            <a:r>
              <a:rPr lang="en-US" dirty="0" err="1"/>
              <a:t>dolo</a:t>
            </a:r>
            <a:r>
              <a:rPr lang="en-US" dirty="0"/>
              <a:t> </a:t>
            </a:r>
            <a:r>
              <a:rPr lang="en-US" dirty="0" err="1"/>
              <a:t>endae</a:t>
            </a:r>
            <a:r>
              <a:rPr lang="en-US" dirty="0"/>
              <a:t> </a:t>
            </a:r>
          </a:p>
          <a:p>
            <a:r>
              <a:rPr lang="en-US" dirty="0" err="1"/>
              <a:t>molupta</a:t>
            </a:r>
            <a:r>
              <a:rPr lang="en-US" dirty="0"/>
              <a:t> </a:t>
            </a:r>
            <a:r>
              <a:rPr lang="en-US" dirty="0" err="1"/>
              <a:t>cus</a:t>
            </a:r>
            <a:r>
              <a:rPr lang="en-US" dirty="0"/>
              <a:t> ex </a:t>
            </a:r>
            <a:r>
              <a:rPr lang="en-US" dirty="0" err="1"/>
              <a:t>eosseque</a:t>
            </a:r>
            <a:r>
              <a:rPr lang="en-US" dirty="0"/>
              <a:t> </a:t>
            </a:r>
          </a:p>
          <a:p>
            <a:r>
              <a:rPr lang="en-US" dirty="0" err="1"/>
              <a:t>parum</a:t>
            </a:r>
            <a:r>
              <a:rPr lang="en-US" dirty="0"/>
              <a:t>, et </a:t>
            </a:r>
            <a:r>
              <a:rPr lang="en-US" dirty="0" err="1"/>
              <a:t>ut</a:t>
            </a:r>
            <a:r>
              <a:rPr lang="en-US" dirty="0"/>
              <a:t> qui con </a:t>
            </a:r>
            <a:r>
              <a:rPr lang="en-US" dirty="0" err="1"/>
              <a:t>comnis</a:t>
            </a:r>
            <a:r>
              <a:rPr lang="en-US" dirty="0"/>
              <a:t> </a:t>
            </a:r>
          </a:p>
          <a:p>
            <a:r>
              <a:rPr lang="en-US" dirty="0" err="1"/>
              <a:t>molore</a:t>
            </a:r>
            <a:r>
              <a:rPr lang="en-US" dirty="0"/>
              <a:t> </a:t>
            </a:r>
            <a:r>
              <a:rPr lang="en-US" dirty="0" err="1"/>
              <a:t>enda</a:t>
            </a:r>
            <a:r>
              <a:rPr lang="en-US" dirty="0"/>
              <a:t> </a:t>
            </a:r>
            <a:r>
              <a:rPr lang="en-US" dirty="0" err="1"/>
              <a:t>doluptat</a:t>
            </a:r>
            <a:r>
              <a:rPr lang="en-US" dirty="0"/>
              <a:t> </a:t>
            </a:r>
            <a:r>
              <a:rPr lang="en-US" dirty="0" err="1"/>
              <a:t>volumet</a:t>
            </a:r>
            <a:r>
              <a:rPr lang="en-US" dirty="0"/>
              <a:t> </a:t>
            </a:r>
          </a:p>
          <a:p>
            <a:r>
              <a:rPr lang="en-US" dirty="0" err="1"/>
              <a:t>alitis</a:t>
            </a:r>
            <a:r>
              <a:rPr lang="en-US" dirty="0"/>
              <a:t> di </a:t>
            </a:r>
            <a:r>
              <a:rPr lang="en-US" dirty="0" err="1"/>
              <a:t>alis</a:t>
            </a:r>
            <a:r>
              <a:rPr lang="en-US" dirty="0"/>
              <a:t> pro </a:t>
            </a:r>
            <a:r>
              <a:rPr lang="en-US" dirty="0" err="1"/>
              <a:t>iligenecae</a:t>
            </a:r>
            <a:r>
              <a:rPr lang="en-US" dirty="0"/>
              <a:t> </a:t>
            </a:r>
          </a:p>
          <a:p>
            <a:r>
              <a:rPr lang="en-US" dirty="0" err="1"/>
              <a:t>doluptur</a:t>
            </a:r>
            <a:r>
              <a:rPr lang="en-US" dirty="0"/>
              <a:t>, sum </a:t>
            </a:r>
            <a:r>
              <a:rPr lang="en-US" dirty="0" err="1"/>
              <a:t>voluptata</a:t>
            </a:r>
            <a:r>
              <a:rPr lang="en-US" dirty="0"/>
              <a:t> </a:t>
            </a:r>
            <a:r>
              <a:rPr lang="en-US" dirty="0" err="1"/>
              <a:t>quam</a:t>
            </a:r>
            <a:r>
              <a:rPr lang="en-US" dirty="0"/>
              <a:t> </a:t>
            </a:r>
          </a:p>
          <a:p>
            <a:r>
              <a:rPr lang="en-US" dirty="0" err="1"/>
              <a:t>unt</a:t>
            </a:r>
            <a:r>
              <a:rPr lang="en-US" dirty="0"/>
              <a:t> </a:t>
            </a:r>
            <a:r>
              <a:rPr lang="en-US" dirty="0" err="1"/>
              <a:t>quaepudaere</a:t>
            </a:r>
            <a:r>
              <a:rPr lang="en-US" dirty="0"/>
              <a:t> ma </a:t>
            </a:r>
            <a:r>
              <a:rPr lang="en-US" dirty="0" err="1"/>
              <a:t>simodi</a:t>
            </a:r>
            <a:r>
              <a:rPr lang="en-US" dirty="0"/>
              <a:t> </a:t>
            </a:r>
          </a:p>
          <a:p>
            <a:r>
              <a:rPr lang="en-US" dirty="0" err="1"/>
              <a:t>volorrumet</a:t>
            </a:r>
            <a:r>
              <a:rPr lang="en-US" dirty="0"/>
              <a:t> </a:t>
            </a:r>
            <a:r>
              <a:rPr lang="en-US" dirty="0" err="1"/>
              <a:t>evenderatis</a:t>
            </a:r>
            <a:r>
              <a:rPr lang="en-US" dirty="0"/>
              <a:t> et </a:t>
            </a:r>
          </a:p>
          <a:p>
            <a:r>
              <a:rPr lang="en-US" dirty="0" err="1"/>
              <a:t>ommodi</a:t>
            </a:r>
            <a:r>
              <a:rPr lang="en-US" dirty="0"/>
              <a:t> </a:t>
            </a:r>
            <a:r>
              <a:rPr lang="en-US" dirty="0" err="1"/>
              <a:t>remodi</a:t>
            </a:r>
            <a:r>
              <a:rPr lang="en-US" dirty="0"/>
              <a:t> </a:t>
            </a:r>
            <a:r>
              <a:rPr lang="en-US" dirty="0" err="1"/>
              <a:t>ipsuntorit</a:t>
            </a:r>
            <a:r>
              <a:rPr lang="en-US" dirty="0"/>
              <a:t> di is </a:t>
            </a:r>
          </a:p>
          <a:p>
            <a:r>
              <a:rPr lang="en-US" dirty="0" err="1"/>
              <a:t>velluptae</a:t>
            </a:r>
            <a:r>
              <a:rPr lang="en-US" dirty="0"/>
              <a:t>.</a:t>
            </a:r>
          </a:p>
          <a:p>
            <a:r>
              <a:rPr lang="en-US" dirty="0" err="1"/>
              <a:t>Eperibusam</a:t>
            </a:r>
            <a:r>
              <a:rPr lang="en-US" dirty="0"/>
              <a:t> rem </a:t>
            </a:r>
            <a:r>
              <a:rPr lang="en-US" dirty="0" err="1"/>
              <a:t>laborio</a:t>
            </a:r>
            <a:r>
              <a:rPr lang="en-US" dirty="0"/>
              <a:t>. Del </a:t>
            </a:r>
          </a:p>
          <a:p>
            <a:r>
              <a:rPr lang="en-US" dirty="0" err="1"/>
              <a:t>magnimo</a:t>
            </a:r>
            <a:r>
              <a:rPr lang="en-US" dirty="0"/>
              <a:t> </a:t>
            </a:r>
            <a:r>
              <a:rPr lang="en-US" dirty="0" err="1"/>
              <a:t>luptium</a:t>
            </a:r>
            <a:r>
              <a:rPr lang="en-US" dirty="0"/>
              <a:t> qui officium </a:t>
            </a:r>
          </a:p>
          <a:p>
            <a:r>
              <a:rPr lang="en-US" dirty="0" err="1"/>
              <a:t>assi</a:t>
            </a:r>
            <a:r>
              <a:rPr lang="en-US" dirty="0"/>
              <a:t> </a:t>
            </a:r>
            <a:r>
              <a:rPr lang="en-US" dirty="0" err="1"/>
              <a:t>apita</a:t>
            </a:r>
            <a:r>
              <a:rPr lang="en-US" dirty="0"/>
              <a:t> qui </a:t>
            </a:r>
            <a:r>
              <a:rPr lang="en-US" dirty="0" err="1"/>
              <a:t>velisqui</a:t>
            </a:r>
            <a:r>
              <a:rPr lang="en-US" dirty="0"/>
              <a:t> </a:t>
            </a:r>
            <a:r>
              <a:rPr lang="en-US" dirty="0" err="1"/>
              <a:t>ium</a:t>
            </a:r>
            <a:r>
              <a:rPr lang="en-US" dirty="0"/>
              <a:t> </a:t>
            </a:r>
          </a:p>
          <a:p>
            <a:r>
              <a:rPr lang="en-US" dirty="0"/>
              <a:t>voles </a:t>
            </a:r>
            <a:r>
              <a:rPr lang="en-US" dirty="0" err="1"/>
              <a:t>cus</a:t>
            </a:r>
            <a:r>
              <a:rPr lang="en-US" dirty="0"/>
              <a:t> </a:t>
            </a:r>
            <a:r>
              <a:rPr lang="en-US" dirty="0" err="1"/>
              <a:t>aut</a:t>
            </a:r>
            <a:r>
              <a:rPr lang="en-US" dirty="0"/>
              <a:t> </a:t>
            </a:r>
            <a:r>
              <a:rPr lang="en-US" dirty="0" err="1"/>
              <a:t>quis</a:t>
            </a:r>
            <a:r>
              <a:rPr lang="en-US" dirty="0"/>
              <a:t> </a:t>
            </a:r>
            <a:r>
              <a:rPr lang="en-US" dirty="0" err="1"/>
              <a:t>acea</a:t>
            </a:r>
            <a:r>
              <a:rPr lang="en-US" dirty="0"/>
              <a:t> inti </a:t>
            </a:r>
          </a:p>
          <a:p>
            <a:r>
              <a:rPr lang="en-US" dirty="0" err="1"/>
              <a:t>quas</a:t>
            </a:r>
            <a:r>
              <a:rPr lang="en-US" dirty="0"/>
              <a:t> </a:t>
            </a:r>
            <a:r>
              <a:rPr lang="en-US" dirty="0" err="1"/>
              <a:t>quis</a:t>
            </a:r>
            <a:r>
              <a:rPr lang="en-US" dirty="0"/>
              <a:t> </a:t>
            </a:r>
            <a:r>
              <a:rPr lang="en-US" dirty="0" err="1"/>
              <a:t>aut</a:t>
            </a:r>
            <a:r>
              <a:rPr lang="en-US" dirty="0"/>
              <a:t> </a:t>
            </a:r>
            <a:r>
              <a:rPr lang="en-US" dirty="0" err="1"/>
              <a:t>aut</a:t>
            </a:r>
            <a:r>
              <a:rPr lang="en-US" dirty="0"/>
              <a:t> et </a:t>
            </a:r>
            <a:r>
              <a:rPr lang="en-US" dirty="0" err="1"/>
              <a:t>quis</a:t>
            </a:r>
            <a:r>
              <a:rPr lang="en-US" dirty="0"/>
              <a:t> </a:t>
            </a:r>
          </a:p>
          <a:p>
            <a:r>
              <a:rPr lang="en-US" dirty="0" err="1"/>
              <a:t>auteturectem</a:t>
            </a:r>
            <a:r>
              <a:rPr lang="en-US" dirty="0"/>
              <a:t> </a:t>
            </a:r>
            <a:r>
              <a:rPr lang="en-US" dirty="0" err="1"/>
              <a:t>velessit</a:t>
            </a:r>
            <a:r>
              <a:rPr lang="en-US" dirty="0"/>
              <a:t> </a:t>
            </a:r>
            <a:r>
              <a:rPr lang="en-US" dirty="0" err="1"/>
              <a:t>faci</a:t>
            </a:r>
            <a:r>
              <a:rPr lang="en-US" dirty="0"/>
              <a:t> </a:t>
            </a:r>
            <a:r>
              <a:rPr lang="en-US" dirty="0" err="1"/>
              <a:t>odi</a:t>
            </a:r>
            <a:r>
              <a:rPr lang="en-US" dirty="0"/>
              <a:t> </a:t>
            </a:r>
          </a:p>
          <a:p>
            <a:r>
              <a:rPr lang="en-US" dirty="0" err="1"/>
              <a:t>odipsam</a:t>
            </a:r>
            <a:r>
              <a:rPr lang="en-US" dirty="0"/>
              <a:t> </a:t>
            </a:r>
            <a:r>
              <a:rPr lang="en-US" dirty="0" err="1"/>
              <a:t>consectur</a:t>
            </a:r>
            <a:r>
              <a:rPr lang="en-US" dirty="0"/>
              <a:t>?</a:t>
            </a:r>
          </a:p>
          <a:p>
            <a:r>
              <a:rPr lang="en-US" dirty="0" err="1"/>
              <a:t>Dolum</a:t>
            </a:r>
            <a:r>
              <a:rPr lang="en-US" dirty="0"/>
              <a:t> labore, </a:t>
            </a:r>
            <a:r>
              <a:rPr lang="en-US" dirty="0" err="1"/>
              <a:t>conectu</a:t>
            </a:r>
            <a:r>
              <a:rPr lang="en-US" dirty="0"/>
              <a:t> </a:t>
            </a:r>
          </a:p>
          <a:p>
            <a:r>
              <a:rPr lang="en-US" dirty="0" err="1"/>
              <a:t>saperum</a:t>
            </a:r>
            <a:r>
              <a:rPr lang="en-US" dirty="0"/>
              <a:t> </a:t>
            </a:r>
            <a:r>
              <a:rPr lang="en-US" dirty="0" err="1"/>
              <a:t>doluptias</a:t>
            </a:r>
            <a:r>
              <a:rPr lang="en-US" dirty="0"/>
              <a:t> </a:t>
            </a:r>
            <a:r>
              <a:rPr lang="en-US" dirty="0" err="1"/>
              <a:t>adi</a:t>
            </a:r>
            <a:r>
              <a:rPr lang="en-US" dirty="0"/>
              <a:t> </a:t>
            </a:r>
            <a:r>
              <a:rPr lang="en-US" dirty="0" err="1"/>
              <a:t>consers</a:t>
            </a:r>
            <a:endParaRPr lang="en-US" dirty="0"/>
          </a:p>
        </p:txBody>
      </p:sp>
      <p:sp>
        <p:nvSpPr>
          <p:cNvPr id="4" name="Title 3">
            <a:extLst>
              <a:ext uri="{FF2B5EF4-FFF2-40B4-BE49-F238E27FC236}">
                <a16:creationId xmlns:a16="http://schemas.microsoft.com/office/drawing/2014/main" id="{A0BA3142-5F45-F5CC-4BF8-CD8D688049BE}"/>
              </a:ext>
            </a:extLst>
          </p:cNvPr>
          <p:cNvSpPr>
            <a:spLocks noGrp="1"/>
          </p:cNvSpPr>
          <p:nvPr>
            <p:ph type="title"/>
          </p:nvPr>
        </p:nvSpPr>
        <p:spPr>
          <a:xfrm>
            <a:off x="822960" y="822960"/>
            <a:ext cx="3578480" cy="692497"/>
          </a:xfrm>
        </p:spPr>
        <p:txBody>
          <a:bodyPr/>
          <a:lstStyle/>
          <a:p>
            <a:r>
              <a:rPr lang="en-US" dirty="0"/>
              <a:t>Two Column Text Slide</a:t>
            </a:r>
          </a:p>
        </p:txBody>
      </p:sp>
    </p:spTree>
    <p:extLst>
      <p:ext uri="{BB962C8B-B14F-4D97-AF65-F5344CB8AC3E}">
        <p14:creationId xmlns:p14="http://schemas.microsoft.com/office/powerpoint/2010/main" val="568669344"/>
      </p:ext>
    </p:extLst>
  </p:cSld>
  <p:clrMapOvr>
    <a:masterClrMapping/>
  </p:clrMapOvr>
</p:sld>
</file>

<file path=ppt/theme/theme1.xml><?xml version="1.0" encoding="utf-8"?>
<a:theme xmlns:a="http://schemas.openxmlformats.org/drawingml/2006/main" name="PAGNY">
  <a:themeElements>
    <a:clrScheme name="PAGNY">
      <a:dk1>
        <a:sysClr val="windowText" lastClr="000000"/>
      </a:dk1>
      <a:lt1>
        <a:sysClr val="window" lastClr="FFFFFF"/>
      </a:lt1>
      <a:dk2>
        <a:srgbClr val="333F48"/>
      </a:dk2>
      <a:lt2>
        <a:srgbClr val="F3F3F4"/>
      </a:lt2>
      <a:accent1>
        <a:srgbClr val="FA3200"/>
      </a:accent1>
      <a:accent2>
        <a:srgbClr val="333F48"/>
      </a:accent2>
      <a:accent3>
        <a:srgbClr val="7C878E"/>
      </a:accent3>
      <a:accent4>
        <a:srgbClr val="BDC2C6"/>
      </a:accent4>
      <a:accent5>
        <a:srgbClr val="FF8265"/>
      </a:accent5>
      <a:accent6>
        <a:srgbClr val="FFEDE8"/>
      </a:accent6>
      <a:hlink>
        <a:srgbClr val="333F48"/>
      </a:hlink>
      <a:folHlink>
        <a:srgbClr val="666F76"/>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2"/>
        </a:solidFill>
        <a:ln w="3175">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accent3"/>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Autofit/>
      </a:bodyPr>
      <a:lstStyle>
        <a:defPPr algn="l">
          <a:lnSpc>
            <a:spcPts val="2200"/>
          </a:lnSpc>
          <a:defRPr sz="1400" dirty="0">
            <a:latin typeface="Franklin Gothic Book" panose="020B0503020102020204" pitchFamily="34" charset="0"/>
          </a:defRPr>
        </a:defPPr>
      </a:lstStyle>
    </a:txDef>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4170</TotalTime>
  <Words>1840</Words>
  <Application>Microsoft Macintosh PowerPoint</Application>
  <PresentationFormat>Widescreen</PresentationFormat>
  <Paragraphs>281</Paragraphs>
  <Slides>23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Franklin Gothic Book</vt:lpstr>
      <vt:lpstr>Franklin Gothic Demi</vt:lpstr>
      <vt:lpstr>PAGNY</vt:lpstr>
      <vt:lpstr>Presentation Title</vt:lpstr>
      <vt:lpstr>Presentation Title</vt:lpstr>
      <vt:lpstr>PowerPoint Presentation</vt:lpstr>
      <vt:lpstr>PowerPoint Presentation</vt:lpstr>
      <vt:lpstr>Divider Slide</vt:lpstr>
      <vt:lpstr>Divider Slide</vt:lpstr>
      <vt:lpstr>Agenda</vt:lpstr>
      <vt:lpstr>One Column Text Slide</vt:lpstr>
      <vt:lpstr>Two Column Text Slide</vt:lpstr>
      <vt:lpstr>Full Width Text Slide</vt:lpstr>
      <vt:lpstr>Full Width Two Column Text Slide</vt:lpstr>
      <vt:lpstr>Image and Text Slide</vt:lpstr>
      <vt:lpstr>Inline Image and Text Slide</vt:lpstr>
      <vt:lpstr>Full Width Image Slide</vt:lpstr>
      <vt:lpstr>Table and Text Slide</vt:lpstr>
      <vt:lpstr>PAGNY Executive Leadership Team</vt:lpstr>
      <vt:lpstr>PAGNY Board of Directors</vt:lpstr>
      <vt:lpstr>PAGNY Board of Directors cont.</vt:lpstr>
      <vt:lpstr>PAGNY Locations</vt:lpstr>
      <vt:lpstr>Flowchart Slide</vt:lpstr>
      <vt:lpstr>This a Timeline Slide</vt:lpstr>
      <vt:lpstr>Typography Hierarchy</vt:lpstr>
      <vt:lpstr>Template Guidelines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Pamela A Payne</dc:creator>
  <cp:lastModifiedBy>Isabel Gilmour</cp:lastModifiedBy>
  <cp:revision>84</cp:revision>
  <dcterms:created xsi:type="dcterms:W3CDTF">2023-01-19T01:24:30Z</dcterms:created>
  <dcterms:modified xsi:type="dcterms:W3CDTF">2023-06-22T19:02:57Z</dcterms:modified>
</cp:coreProperties>
</file>